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7" roundtripDataSignature="AMtx7miyALkoWjo7Ve1h6FEdzOiLc7SI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2"/>
        </a:solidFill>
      </p:bgPr>
    </p:bg>
    <p:spTree>
      <p:nvGrpSpPr>
        <p:cNvPr id="20" name="Shape 20"/>
        <p:cNvGrpSpPr/>
        <p:nvPr/>
      </p:nvGrpSpPr>
      <p:grpSpPr>
        <a:xfrm>
          <a:off x="0" y="0"/>
          <a:ext cx="0" cy="0"/>
          <a:chOff x="0" y="0"/>
          <a:chExt cx="0" cy="0"/>
        </a:xfrm>
      </p:grpSpPr>
      <p:sp>
        <p:nvSpPr>
          <p:cNvPr id="21" name="Google Shape;21;p1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2" name="Google Shape;22;p13"/>
          <p:cNvSpPr/>
          <p:nvPr/>
        </p:nvSpPr>
        <p:spPr>
          <a:xfrm>
            <a:off x="8991600" y="3048"/>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3" name="Google Shape;23;p13"/>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4" name="Google Shape;24;p13"/>
          <p:cNvSpPr/>
          <p:nvPr/>
        </p:nvSpPr>
        <p:spPr>
          <a:xfrm>
            <a:off x="0" y="0"/>
            <a:ext cx="9144000" cy="2514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5" name="Google Shape;25;p13"/>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26" name="Google Shape;26;p13"/>
          <p:cNvSpPr txBox="1"/>
          <p:nvPr>
            <p:ph idx="1" type="subTitle"/>
          </p:nvPr>
        </p:nvSpPr>
        <p:spPr>
          <a:xfrm>
            <a:off x="1371600" y="2819400"/>
            <a:ext cx="6400800" cy="1752600"/>
          </a:xfrm>
          <a:prstGeom prst="rect">
            <a:avLst/>
          </a:prstGeom>
          <a:noFill/>
          <a:ln>
            <a:noFill/>
          </a:ln>
        </p:spPr>
        <p:txBody>
          <a:bodyPr anchorCtr="0" anchor="t" bIns="45700" lIns="91425" spcFirstLastPara="1" rIns="91425" wrap="square" tIns="45700">
            <a:normAutofit/>
          </a:bodyPr>
          <a:lstStyle>
            <a:lvl1pPr lvl="0" algn="ctr">
              <a:spcBef>
                <a:spcPts val="320"/>
              </a:spcBef>
              <a:spcAft>
                <a:spcPts val="0"/>
              </a:spcAft>
              <a:buSzPts val="1360"/>
              <a:buNone/>
              <a:defRPr b="1" sz="1600" cap="none">
                <a:solidFill>
                  <a:schemeClr val="dk2"/>
                </a:solidFill>
              </a:defRPr>
            </a:lvl1pPr>
            <a:lvl2pPr lvl="1" algn="ctr">
              <a:spcBef>
                <a:spcPts val="360"/>
              </a:spcBef>
              <a:spcAft>
                <a:spcPts val="0"/>
              </a:spcAft>
              <a:buSzPts val="1260"/>
              <a:buNone/>
              <a:defRPr/>
            </a:lvl2pPr>
            <a:lvl3pPr lvl="2" algn="ctr">
              <a:spcBef>
                <a:spcPts val="360"/>
              </a:spcBef>
              <a:spcAft>
                <a:spcPts val="0"/>
              </a:spcAft>
              <a:buSzPts val="1350"/>
              <a:buNone/>
              <a:defRPr/>
            </a:lvl3pPr>
            <a:lvl4pPr lvl="3" algn="ctr">
              <a:spcBef>
                <a:spcPts val="360"/>
              </a:spcBef>
              <a:spcAft>
                <a:spcPts val="0"/>
              </a:spcAft>
              <a:buSzPts val="1260"/>
              <a:buNone/>
              <a:defRPr/>
            </a:lvl4pPr>
            <a:lvl5pPr lvl="4" algn="ctr">
              <a:spcBef>
                <a:spcPts val="360"/>
              </a:spcBef>
              <a:spcAft>
                <a:spcPts val="0"/>
              </a:spcAft>
              <a:buSzPts val="1800"/>
              <a:buNone/>
              <a:defRPr/>
            </a:lvl5pPr>
            <a:lvl6pPr lvl="5" algn="ctr">
              <a:spcBef>
                <a:spcPts val="360"/>
              </a:spcBef>
              <a:spcAft>
                <a:spcPts val="0"/>
              </a:spcAft>
              <a:buSzPts val="1440"/>
              <a:buNone/>
              <a:defRPr/>
            </a:lvl6pPr>
            <a:lvl7pPr lvl="6" algn="ctr">
              <a:spcBef>
                <a:spcPts val="360"/>
              </a:spcBef>
              <a:spcAft>
                <a:spcPts val="0"/>
              </a:spcAft>
              <a:buSzPts val="1620"/>
              <a:buNone/>
              <a:defRPr/>
            </a:lvl7pPr>
            <a:lvl8pPr lvl="7" algn="ctr">
              <a:spcBef>
                <a:spcPts val="360"/>
              </a:spcBef>
              <a:spcAft>
                <a:spcPts val="0"/>
              </a:spcAft>
              <a:buSzPts val="1800"/>
              <a:buNone/>
              <a:defRPr/>
            </a:lvl8pPr>
            <a:lvl9pPr lvl="8" algn="ctr">
              <a:spcBef>
                <a:spcPts val="360"/>
              </a:spcBef>
              <a:spcAft>
                <a:spcPts val="0"/>
              </a:spcAft>
              <a:buSzPts val="1620"/>
              <a:buNone/>
              <a:defRPr/>
            </a:lvl9pPr>
          </a:lstStyle>
          <a:p/>
        </p:txBody>
      </p:sp>
      <p:sp>
        <p:nvSpPr>
          <p:cNvPr id="27" name="Google Shape;27;p13"/>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3"/>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9" name="Google Shape;29;p13"/>
          <p:cNvCxnSpPr/>
          <p:nvPr/>
        </p:nvCxnSpPr>
        <p:spPr>
          <a:xfrm>
            <a:off x="155448" y="2420112"/>
            <a:ext cx="8833104" cy="0"/>
          </a:xfrm>
          <a:prstGeom prst="straightConnector1">
            <a:avLst/>
          </a:prstGeom>
          <a:noFill/>
          <a:ln cap="flat" cmpd="sng" w="11425">
            <a:solidFill>
              <a:srgbClr val="88A44E"/>
            </a:solidFill>
            <a:prstDash val="dash"/>
            <a:round/>
            <a:headEnd len="sm" w="sm" type="none"/>
            <a:tailEnd len="sm" w="sm" type="none"/>
          </a:ln>
        </p:spPr>
      </p:cxnSp>
      <p:sp>
        <p:nvSpPr>
          <p:cNvPr id="30" name="Google Shape;30;p13"/>
          <p:cNvSpPr/>
          <p:nvPr/>
        </p:nvSpPr>
        <p:spPr>
          <a:xfrm>
            <a:off x="152400" y="152400"/>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31" name="Google Shape;31;p13"/>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2" name="Google Shape;32;p13"/>
          <p:cNvSpPr/>
          <p:nvPr/>
        </p:nvSpPr>
        <p:spPr>
          <a:xfrm>
            <a:off x="4361688" y="2209800"/>
            <a:ext cx="420624" cy="420624"/>
          </a:xfrm>
          <a:prstGeom prst="ellipse">
            <a:avLst/>
          </a:prstGeom>
          <a:solidFill>
            <a:srgbClr val="FFFFFF"/>
          </a:solidFill>
          <a:ln cap="rnd" cmpd="dbl" w="50800">
            <a:solidFill>
              <a:srgbClr val="88A4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33" name="Google Shape;33;p13"/>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88A44E"/>
                </a:solidFill>
                <a:latin typeface="Georgia"/>
                <a:ea typeface="Georgia"/>
                <a:cs typeface="Georgia"/>
                <a:sym typeface="Georgia"/>
              </a:defRPr>
            </a:lvl1pPr>
            <a:lvl2pPr indent="0" lvl="1" marL="0" algn="ctr">
              <a:spcBef>
                <a:spcPts val="0"/>
              </a:spcBef>
              <a:buNone/>
              <a:defRPr sz="1600">
                <a:solidFill>
                  <a:srgbClr val="88A44E"/>
                </a:solidFill>
                <a:latin typeface="Georgia"/>
                <a:ea typeface="Georgia"/>
                <a:cs typeface="Georgia"/>
                <a:sym typeface="Georgia"/>
              </a:defRPr>
            </a:lvl2pPr>
            <a:lvl3pPr indent="0" lvl="2" marL="0" algn="ctr">
              <a:spcBef>
                <a:spcPts val="0"/>
              </a:spcBef>
              <a:buNone/>
              <a:defRPr sz="1600">
                <a:solidFill>
                  <a:srgbClr val="88A44E"/>
                </a:solidFill>
                <a:latin typeface="Georgia"/>
                <a:ea typeface="Georgia"/>
                <a:cs typeface="Georgia"/>
                <a:sym typeface="Georgia"/>
              </a:defRPr>
            </a:lvl3pPr>
            <a:lvl4pPr indent="0" lvl="3" marL="0" algn="ctr">
              <a:spcBef>
                <a:spcPts val="0"/>
              </a:spcBef>
              <a:buNone/>
              <a:defRPr sz="1600">
                <a:solidFill>
                  <a:srgbClr val="88A44E"/>
                </a:solidFill>
                <a:latin typeface="Georgia"/>
                <a:ea typeface="Georgia"/>
                <a:cs typeface="Georgia"/>
                <a:sym typeface="Georgia"/>
              </a:defRPr>
            </a:lvl4pPr>
            <a:lvl5pPr indent="0" lvl="4" marL="0" algn="ctr">
              <a:spcBef>
                <a:spcPts val="0"/>
              </a:spcBef>
              <a:buNone/>
              <a:defRPr sz="1600">
                <a:solidFill>
                  <a:srgbClr val="88A44E"/>
                </a:solidFill>
                <a:latin typeface="Georgia"/>
                <a:ea typeface="Georgia"/>
                <a:cs typeface="Georgia"/>
                <a:sym typeface="Georgia"/>
              </a:defRPr>
            </a:lvl5pPr>
            <a:lvl6pPr indent="0" lvl="5" marL="0" algn="ctr">
              <a:spcBef>
                <a:spcPts val="0"/>
              </a:spcBef>
              <a:buNone/>
              <a:defRPr sz="1600">
                <a:solidFill>
                  <a:srgbClr val="88A44E"/>
                </a:solidFill>
                <a:latin typeface="Georgia"/>
                <a:ea typeface="Georgia"/>
                <a:cs typeface="Georgia"/>
                <a:sym typeface="Georgia"/>
              </a:defRPr>
            </a:lvl6pPr>
            <a:lvl7pPr indent="0" lvl="6" marL="0" algn="ctr">
              <a:spcBef>
                <a:spcPts val="0"/>
              </a:spcBef>
              <a:buNone/>
              <a:defRPr sz="1600">
                <a:solidFill>
                  <a:srgbClr val="88A44E"/>
                </a:solidFill>
                <a:latin typeface="Georgia"/>
                <a:ea typeface="Georgia"/>
                <a:cs typeface="Georgia"/>
                <a:sym typeface="Georgia"/>
              </a:defRPr>
            </a:lvl7pPr>
            <a:lvl8pPr indent="0" lvl="7" marL="0" algn="ctr">
              <a:spcBef>
                <a:spcPts val="0"/>
              </a:spcBef>
              <a:buNone/>
              <a:defRPr sz="1600">
                <a:solidFill>
                  <a:srgbClr val="88A44E"/>
                </a:solidFill>
                <a:latin typeface="Georgia"/>
                <a:ea typeface="Georgia"/>
                <a:cs typeface="Georgia"/>
                <a:sym typeface="Georgia"/>
              </a:defRPr>
            </a:lvl8pPr>
            <a:lvl9pPr indent="0" lvl="8" marL="0" algn="ctr">
              <a:spcBef>
                <a:spcPts val="0"/>
              </a:spcBef>
              <a:buNone/>
              <a:defRPr sz="1600">
                <a:solidFill>
                  <a:srgbClr val="88A44E"/>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34" name="Google Shape;34;p13"/>
          <p:cNvSpPr txBox="1"/>
          <p:nvPr>
            <p:ph type="ctrTitle"/>
          </p:nvPr>
        </p:nvSpPr>
        <p:spPr>
          <a:xfrm>
            <a:off x="685800" y="381000"/>
            <a:ext cx="7772400" cy="1752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accent1"/>
              </a:buClr>
              <a:buSzPts val="4200"/>
              <a:buFont typeface="Georgia"/>
              <a:buNone/>
              <a:defRPr sz="4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bg>
      <p:bgPr>
        <a:solidFill>
          <a:schemeClr val="lt2"/>
        </a:solidFill>
      </p:bgPr>
    </p:bg>
    <p:spTree>
      <p:nvGrpSpPr>
        <p:cNvPr id="137" name="Shape 137"/>
        <p:cNvGrpSpPr/>
        <p:nvPr/>
      </p:nvGrpSpPr>
      <p:grpSpPr>
        <a:xfrm>
          <a:off x="0" y="0"/>
          <a:ext cx="0" cy="0"/>
          <a:chOff x="0" y="0"/>
          <a:chExt cx="0" cy="0"/>
        </a:xfrm>
      </p:grpSpPr>
      <p:sp>
        <p:nvSpPr>
          <p:cNvPr id="138" name="Google Shape;138;p2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88A4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22"/>
          <p:cNvSpPr txBox="1"/>
          <p:nvPr>
            <p:ph idx="1" type="body"/>
          </p:nvPr>
        </p:nvSpPr>
        <p:spPr>
          <a:xfrm rot="5400000">
            <a:off x="2269236" y="-443484"/>
            <a:ext cx="4599432" cy="85344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40" name="Google Shape;140;p22"/>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bg>
      <p:bgPr>
        <a:solidFill>
          <a:schemeClr val="lt2"/>
        </a:solidFill>
      </p:bgPr>
    </p:bg>
    <p:spTree>
      <p:nvGrpSpPr>
        <p:cNvPr id="143" name="Shape 143"/>
        <p:cNvGrpSpPr/>
        <p:nvPr/>
      </p:nvGrpSpPr>
      <p:grpSpPr>
        <a:xfrm>
          <a:off x="0" y="0"/>
          <a:ext cx="0" cy="0"/>
          <a:chOff x="0" y="0"/>
          <a:chExt cx="0" cy="0"/>
        </a:xfrm>
      </p:grpSpPr>
      <p:sp>
        <p:nvSpPr>
          <p:cNvPr id="144" name="Google Shape;144;p23"/>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5" name="Google Shape;145;p23"/>
          <p:cNvSpPr/>
          <p:nvPr/>
        </p:nvSpPr>
        <p:spPr>
          <a:xfrm>
            <a:off x="7010400" y="0"/>
            <a:ext cx="21336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6" name="Google Shape;146;p23"/>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7" name="Google Shape;147;p23"/>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8" name="Google Shape;148;p23"/>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49" name="Google Shape;149;p23"/>
          <p:cNvSpPr/>
          <p:nvPr/>
        </p:nvSpPr>
        <p:spPr>
          <a:xfrm>
            <a:off x="152400" y="155448"/>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50" name="Google Shape;150;p23"/>
          <p:cNvCxnSpPr/>
          <p:nvPr/>
        </p:nvCxnSpPr>
        <p:spPr>
          <a:xfrm rot="5400000">
            <a:off x="4021836" y="3278124"/>
            <a:ext cx="6245352" cy="0"/>
          </a:xfrm>
          <a:prstGeom prst="straightConnector1">
            <a:avLst/>
          </a:prstGeom>
          <a:noFill/>
          <a:ln cap="flat" cmpd="sng" w="9525">
            <a:solidFill>
              <a:srgbClr val="88A44E"/>
            </a:solidFill>
            <a:prstDash val="dash"/>
            <a:round/>
            <a:headEnd len="sm" w="sm" type="none"/>
            <a:tailEnd len="sm" w="sm" type="none"/>
          </a:ln>
        </p:spPr>
      </p:cxnSp>
      <p:sp>
        <p:nvSpPr>
          <p:cNvPr id="151" name="Google Shape;151;p23"/>
          <p:cNvSpPr/>
          <p:nvPr/>
        </p:nvSpPr>
        <p:spPr>
          <a:xfrm>
            <a:off x="6839712" y="2925763"/>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2" name="Google Shape;152;p23"/>
          <p:cNvSpPr/>
          <p:nvPr/>
        </p:nvSpPr>
        <p:spPr>
          <a:xfrm>
            <a:off x="6934200" y="3020251"/>
            <a:ext cx="420624" cy="420624"/>
          </a:xfrm>
          <a:prstGeom prst="ellipse">
            <a:avLst/>
          </a:prstGeom>
          <a:solidFill>
            <a:srgbClr val="FFFFFF"/>
          </a:solidFill>
          <a:ln cap="rnd" cmpd="dbl" w="50800">
            <a:solidFill>
              <a:srgbClr val="88A4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3" name="Google Shape;153;p23"/>
          <p:cNvSpPr txBox="1"/>
          <p:nvPr>
            <p:ph idx="12" type="sldNum"/>
          </p:nvPr>
        </p:nvSpPr>
        <p:spPr>
          <a:xfrm>
            <a:off x="6915912" y="3009901"/>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54" name="Google Shape;154;p23"/>
          <p:cNvSpPr txBox="1"/>
          <p:nvPr>
            <p:ph idx="1" type="body"/>
          </p:nvPr>
        </p:nvSpPr>
        <p:spPr>
          <a:xfrm rot="5400000">
            <a:off x="670717" y="-61117"/>
            <a:ext cx="5821366" cy="65532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55" name="Google Shape;155;p23"/>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3"/>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3"/>
          <p:cNvSpPr txBox="1"/>
          <p:nvPr>
            <p:ph type="title"/>
          </p:nvPr>
        </p:nvSpPr>
        <p:spPr>
          <a:xfrm rot="5400000">
            <a:off x="5189537" y="2506664"/>
            <a:ext cx="5851525" cy="14478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88A4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solidFill>
          <a:schemeClr val="lt2"/>
        </a:solidFill>
      </p:bgPr>
    </p:bg>
    <p:spTree>
      <p:nvGrpSpPr>
        <p:cNvPr id="35" name="Shape 35"/>
        <p:cNvGrpSpPr/>
        <p:nvPr/>
      </p:nvGrpSpPr>
      <p:grpSpPr>
        <a:xfrm>
          <a:off x="0" y="0"/>
          <a:ext cx="0" cy="0"/>
          <a:chOff x="0" y="0"/>
          <a:chExt cx="0" cy="0"/>
        </a:xfrm>
      </p:grpSpPr>
      <p:sp>
        <p:nvSpPr>
          <p:cNvPr id="36" name="Google Shape;36;p14"/>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88A44E"/>
              </a:buClr>
              <a:buSzPts val="3300"/>
              <a:buFont typeface="Georgia"/>
              <a:buNone/>
              <a:defRPr>
                <a:solidFill>
                  <a:srgbClr val="88A44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4"/>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
          <p:cNvSpPr txBox="1"/>
          <p:nvPr>
            <p:ph idx="12" type="sldNum"/>
          </p:nvPr>
        </p:nvSpPr>
        <p:spPr>
          <a:xfrm>
            <a:off x="4361688" y="1026372"/>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1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Google Shape;42;p15"/>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3" name="Google Shape;43;p15"/>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4" name="Google Shape;44;p15"/>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5" name="Google Shape;45;p15"/>
          <p:cNvSpPr/>
          <p:nvPr/>
        </p:nvSpPr>
        <p:spPr>
          <a:xfrm>
            <a:off x="8991600" y="1905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6" name="Google Shape;46;p15"/>
          <p:cNvSpPr/>
          <p:nvPr/>
        </p:nvSpPr>
        <p:spPr>
          <a:xfrm>
            <a:off x="152400" y="2286000"/>
            <a:ext cx="8833104" cy="304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7" name="Google Shape;47;p15"/>
          <p:cNvSpPr/>
          <p:nvPr/>
        </p:nvSpPr>
        <p:spPr>
          <a:xfrm>
            <a:off x="155448" y="142352"/>
            <a:ext cx="8833104" cy="213969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48" name="Google Shape;48;p15"/>
          <p:cNvSpPr txBox="1"/>
          <p:nvPr>
            <p:ph idx="1" type="body"/>
          </p:nvPr>
        </p:nvSpPr>
        <p:spPr>
          <a:xfrm>
            <a:off x="1368426" y="2743200"/>
            <a:ext cx="6480174" cy="1673225"/>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360"/>
              <a:buNone/>
              <a:defRPr b="1" sz="1600" cap="none">
                <a:solidFill>
                  <a:schemeClr val="dk2"/>
                </a:solidFill>
              </a:defRPr>
            </a:lvl1pPr>
            <a:lvl2pPr indent="-228600" lvl="1" marL="914400" algn="l">
              <a:spcBef>
                <a:spcPts val="360"/>
              </a:spcBef>
              <a:spcAft>
                <a:spcPts val="0"/>
              </a:spcAft>
              <a:buSzPts val="1260"/>
              <a:buNone/>
              <a:defRPr sz="1800">
                <a:solidFill>
                  <a:srgbClr val="888888"/>
                </a:solidFill>
              </a:defRPr>
            </a:lvl2pPr>
            <a:lvl3pPr indent="-228600" lvl="2" marL="1371600" algn="l">
              <a:spcBef>
                <a:spcPts val="320"/>
              </a:spcBef>
              <a:spcAft>
                <a:spcPts val="0"/>
              </a:spcAft>
              <a:buSzPts val="1200"/>
              <a:buNone/>
              <a:defRPr sz="1600">
                <a:solidFill>
                  <a:srgbClr val="888888"/>
                </a:solidFill>
              </a:defRPr>
            </a:lvl3pPr>
            <a:lvl4pPr indent="-228600" lvl="3" marL="1828800" algn="l">
              <a:spcBef>
                <a:spcPts val="280"/>
              </a:spcBef>
              <a:spcAft>
                <a:spcPts val="0"/>
              </a:spcAft>
              <a:buSzPts val="980"/>
              <a:buNone/>
              <a:defRPr sz="1400">
                <a:solidFill>
                  <a:srgbClr val="888888"/>
                </a:solidFill>
              </a:defRPr>
            </a:lvl4pPr>
            <a:lvl5pPr indent="-228600" lvl="4" marL="2286000" algn="l">
              <a:spcBef>
                <a:spcPts val="280"/>
              </a:spcBef>
              <a:spcAft>
                <a:spcPts val="0"/>
              </a:spcAft>
              <a:buSzPts val="1400"/>
              <a:buFont typeface="Georgia"/>
              <a:buNone/>
              <a:defRPr sz="1400">
                <a:solidFill>
                  <a:srgbClr val="888888"/>
                </a:solidFill>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49" name="Google Shape;49;p15"/>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0" name="Google Shape;50;p15"/>
          <p:cNvSpPr/>
          <p:nvPr/>
        </p:nvSpPr>
        <p:spPr>
          <a:xfrm>
            <a:off x="152400" y="152400"/>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51" name="Google Shape;51;p15"/>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53" name="Google Shape;53;p15"/>
          <p:cNvCxnSpPr/>
          <p:nvPr/>
        </p:nvCxnSpPr>
        <p:spPr>
          <a:xfrm>
            <a:off x="152400" y="2438400"/>
            <a:ext cx="8833104" cy="0"/>
          </a:xfrm>
          <a:prstGeom prst="straightConnector1">
            <a:avLst/>
          </a:prstGeom>
          <a:noFill/>
          <a:ln cap="flat" cmpd="sng" w="11425">
            <a:solidFill>
              <a:srgbClr val="88A44E"/>
            </a:solidFill>
            <a:prstDash val="dash"/>
            <a:round/>
            <a:headEnd len="sm" w="sm" type="none"/>
            <a:tailEnd len="sm" w="sm" type="none"/>
          </a:ln>
        </p:spPr>
      </p:cxnSp>
      <p:sp>
        <p:nvSpPr>
          <p:cNvPr id="54" name="Google Shape;54;p15"/>
          <p:cNvSpPr/>
          <p:nvPr/>
        </p:nvSpPr>
        <p:spPr>
          <a:xfrm>
            <a:off x="4267200" y="2115312"/>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5" name="Google Shape;55;p15"/>
          <p:cNvSpPr/>
          <p:nvPr/>
        </p:nvSpPr>
        <p:spPr>
          <a:xfrm>
            <a:off x="4361688" y="2209800"/>
            <a:ext cx="420624" cy="420624"/>
          </a:xfrm>
          <a:prstGeom prst="ellipse">
            <a:avLst/>
          </a:prstGeom>
          <a:solidFill>
            <a:srgbClr val="FFFFFF"/>
          </a:solidFill>
          <a:ln cap="rnd" cmpd="dbl" w="50800">
            <a:solidFill>
              <a:srgbClr val="88A4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56" name="Google Shape;56;p15"/>
          <p:cNvSpPr txBox="1"/>
          <p:nvPr>
            <p:ph idx="12" type="sldNum"/>
          </p:nvPr>
        </p:nvSpPr>
        <p:spPr>
          <a:xfrm>
            <a:off x="4343400" y="2199450"/>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88A44E"/>
                </a:solidFill>
                <a:latin typeface="Georgia"/>
                <a:ea typeface="Georgia"/>
                <a:cs typeface="Georgia"/>
                <a:sym typeface="Georgia"/>
              </a:defRPr>
            </a:lvl1pPr>
            <a:lvl2pPr indent="0" lvl="1" marL="0" algn="ctr">
              <a:spcBef>
                <a:spcPts val="0"/>
              </a:spcBef>
              <a:buNone/>
              <a:defRPr sz="1600">
                <a:solidFill>
                  <a:srgbClr val="88A44E"/>
                </a:solidFill>
                <a:latin typeface="Georgia"/>
                <a:ea typeface="Georgia"/>
                <a:cs typeface="Georgia"/>
                <a:sym typeface="Georgia"/>
              </a:defRPr>
            </a:lvl2pPr>
            <a:lvl3pPr indent="0" lvl="2" marL="0" algn="ctr">
              <a:spcBef>
                <a:spcPts val="0"/>
              </a:spcBef>
              <a:buNone/>
              <a:defRPr sz="1600">
                <a:solidFill>
                  <a:srgbClr val="88A44E"/>
                </a:solidFill>
                <a:latin typeface="Georgia"/>
                <a:ea typeface="Georgia"/>
                <a:cs typeface="Georgia"/>
                <a:sym typeface="Georgia"/>
              </a:defRPr>
            </a:lvl3pPr>
            <a:lvl4pPr indent="0" lvl="3" marL="0" algn="ctr">
              <a:spcBef>
                <a:spcPts val="0"/>
              </a:spcBef>
              <a:buNone/>
              <a:defRPr sz="1600">
                <a:solidFill>
                  <a:srgbClr val="88A44E"/>
                </a:solidFill>
                <a:latin typeface="Georgia"/>
                <a:ea typeface="Georgia"/>
                <a:cs typeface="Georgia"/>
                <a:sym typeface="Georgia"/>
              </a:defRPr>
            </a:lvl4pPr>
            <a:lvl5pPr indent="0" lvl="4" marL="0" algn="ctr">
              <a:spcBef>
                <a:spcPts val="0"/>
              </a:spcBef>
              <a:buNone/>
              <a:defRPr sz="1600">
                <a:solidFill>
                  <a:srgbClr val="88A44E"/>
                </a:solidFill>
                <a:latin typeface="Georgia"/>
                <a:ea typeface="Georgia"/>
                <a:cs typeface="Georgia"/>
                <a:sym typeface="Georgia"/>
              </a:defRPr>
            </a:lvl5pPr>
            <a:lvl6pPr indent="0" lvl="5" marL="0" algn="ctr">
              <a:spcBef>
                <a:spcPts val="0"/>
              </a:spcBef>
              <a:buNone/>
              <a:defRPr sz="1600">
                <a:solidFill>
                  <a:srgbClr val="88A44E"/>
                </a:solidFill>
                <a:latin typeface="Georgia"/>
                <a:ea typeface="Georgia"/>
                <a:cs typeface="Georgia"/>
                <a:sym typeface="Georgia"/>
              </a:defRPr>
            </a:lvl6pPr>
            <a:lvl7pPr indent="0" lvl="6" marL="0" algn="ctr">
              <a:spcBef>
                <a:spcPts val="0"/>
              </a:spcBef>
              <a:buNone/>
              <a:defRPr sz="1600">
                <a:solidFill>
                  <a:srgbClr val="88A44E"/>
                </a:solidFill>
                <a:latin typeface="Georgia"/>
                <a:ea typeface="Georgia"/>
                <a:cs typeface="Georgia"/>
                <a:sym typeface="Georgia"/>
              </a:defRPr>
            </a:lvl7pPr>
            <a:lvl8pPr indent="0" lvl="7" marL="0" algn="ctr">
              <a:spcBef>
                <a:spcPts val="0"/>
              </a:spcBef>
              <a:buNone/>
              <a:defRPr sz="1600">
                <a:solidFill>
                  <a:srgbClr val="88A44E"/>
                </a:solidFill>
                <a:latin typeface="Georgia"/>
                <a:ea typeface="Georgia"/>
                <a:cs typeface="Georgia"/>
                <a:sym typeface="Georgia"/>
              </a:defRPr>
            </a:lvl8pPr>
            <a:lvl9pPr indent="0" lvl="8" marL="0" algn="ctr">
              <a:spcBef>
                <a:spcPts val="0"/>
              </a:spcBef>
              <a:buNone/>
              <a:defRPr sz="1600">
                <a:solidFill>
                  <a:srgbClr val="88A44E"/>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15"/>
          <p:cNvSpPr txBox="1"/>
          <p:nvPr>
            <p:ph type="title"/>
          </p:nvPr>
        </p:nvSpPr>
        <p:spPr>
          <a:xfrm>
            <a:off x="722313" y="533400"/>
            <a:ext cx="7772400" cy="15240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FFFFFF"/>
              </a:buClr>
              <a:buSzPts val="4200"/>
              <a:buFont typeface="Georgia"/>
              <a:buNone/>
              <a:defRPr b="0" sz="42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solidFill>
          <a:schemeClr val="lt2"/>
        </a:solidFill>
      </p:bgPr>
    </p:bg>
    <p:spTree>
      <p:nvGrpSpPr>
        <p:cNvPr id="58" name="Shape 58"/>
        <p:cNvGrpSpPr/>
        <p:nvPr/>
      </p:nvGrpSpPr>
      <p:grpSpPr>
        <a:xfrm>
          <a:off x="0" y="0"/>
          <a:ext cx="0" cy="0"/>
          <a:chOff x="0" y="0"/>
          <a:chExt cx="0" cy="0"/>
        </a:xfrm>
      </p:grpSpPr>
      <p:sp>
        <p:nvSpPr>
          <p:cNvPr id="59" name="Google Shape;59;p16"/>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88A4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0" type="dt"/>
          </p:nvPr>
        </p:nvSpPr>
        <p:spPr>
          <a:xfrm>
            <a:off x="5791200" y="640994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6"/>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6"/>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63" name="Google Shape;63;p16"/>
          <p:cNvCxnSpPr/>
          <p:nvPr/>
        </p:nvCxnSpPr>
        <p:spPr>
          <a:xfrm flipH="1" rot="10800000">
            <a:off x="4563080" y="1575652"/>
            <a:ext cx="8921" cy="4819557"/>
          </a:xfrm>
          <a:prstGeom prst="straightConnector1">
            <a:avLst/>
          </a:prstGeom>
          <a:noFill/>
          <a:ln cap="flat" cmpd="sng" w="9525">
            <a:solidFill>
              <a:schemeClr val="dk2"/>
            </a:solidFill>
            <a:prstDash val="dash"/>
            <a:round/>
            <a:headEnd len="sm" w="sm" type="none"/>
            <a:tailEnd len="sm" w="sm" type="none"/>
          </a:ln>
        </p:spPr>
      </p:cxnSp>
      <p:sp>
        <p:nvSpPr>
          <p:cNvPr id="64" name="Google Shape;64;p16"/>
          <p:cNvSpPr txBox="1"/>
          <p:nvPr>
            <p:ph idx="1" type="body"/>
          </p:nvPr>
        </p:nvSpPr>
        <p:spPr>
          <a:xfrm>
            <a:off x="301752" y="1371600"/>
            <a:ext cx="4038600" cy="4681728"/>
          </a:xfrm>
          <a:prstGeom prst="rect">
            <a:avLst/>
          </a:prstGeom>
          <a:noFill/>
          <a:ln>
            <a:noFill/>
          </a:ln>
        </p:spPr>
        <p:txBody>
          <a:bodyPr anchorCtr="0" anchor="t" bIns="45700" lIns="91425" spcFirstLastPara="1" rIns="91425" wrap="square" tIns="45700">
            <a:normAutofit/>
          </a:bodyPr>
          <a:lstStyle>
            <a:lvl1pPr indent="-363537" lvl="0" marL="457200" algn="l">
              <a:spcBef>
                <a:spcPts val="500"/>
              </a:spcBef>
              <a:spcAft>
                <a:spcPts val="0"/>
              </a:spcAft>
              <a:buSzPts val="2125"/>
              <a:buChar char="⚫"/>
              <a:defRPr sz="2500"/>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65" name="Google Shape;65;p16"/>
          <p:cNvSpPr txBox="1"/>
          <p:nvPr>
            <p:ph idx="2" type="body"/>
          </p:nvPr>
        </p:nvSpPr>
        <p:spPr>
          <a:xfrm>
            <a:off x="4800600" y="1371600"/>
            <a:ext cx="4038600" cy="4681728"/>
          </a:xfrm>
          <a:prstGeom prst="rect">
            <a:avLst/>
          </a:prstGeom>
          <a:noFill/>
          <a:ln>
            <a:noFill/>
          </a:ln>
        </p:spPr>
        <p:txBody>
          <a:bodyPr anchorCtr="0" anchor="t" bIns="45700" lIns="91425" spcFirstLastPara="1" rIns="91425" wrap="square" tIns="45700">
            <a:normAutofit/>
          </a:bodyPr>
          <a:lstStyle>
            <a:lvl1pPr indent="-363537" lvl="0" marL="457200" algn="l">
              <a:spcBef>
                <a:spcPts val="500"/>
              </a:spcBef>
              <a:spcAft>
                <a:spcPts val="0"/>
              </a:spcAft>
              <a:buSzPts val="2125"/>
              <a:buChar char="⚫"/>
              <a:defRPr sz="2500"/>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bg>
      <p:bgPr>
        <a:solidFill>
          <a:schemeClr val="lt2"/>
        </a:solidFill>
      </p:bgPr>
    </p:bg>
    <p:spTree>
      <p:nvGrpSpPr>
        <p:cNvPr id="66" name="Shape 66"/>
        <p:cNvGrpSpPr/>
        <p:nvPr/>
      </p:nvGrpSpPr>
      <p:grpSpPr>
        <a:xfrm>
          <a:off x="0" y="0"/>
          <a:ext cx="0" cy="0"/>
          <a:chOff x="0" y="0"/>
          <a:chExt cx="0" cy="0"/>
        </a:xfrm>
      </p:grpSpPr>
      <p:cxnSp>
        <p:nvCxnSpPr>
          <p:cNvPr id="67" name="Google Shape;67;p17"/>
          <p:cNvCxnSpPr/>
          <p:nvPr/>
        </p:nvCxnSpPr>
        <p:spPr>
          <a:xfrm rot="10800000">
            <a:off x="4572000" y="2200275"/>
            <a:ext cx="0" cy="4187952"/>
          </a:xfrm>
          <a:prstGeom prst="straightConnector1">
            <a:avLst/>
          </a:prstGeom>
          <a:noFill/>
          <a:ln cap="flat" cmpd="sng" w="9525">
            <a:solidFill>
              <a:schemeClr val="dk2"/>
            </a:solidFill>
            <a:prstDash val="dash"/>
            <a:round/>
            <a:headEnd len="sm" w="sm" type="none"/>
            <a:tailEnd len="sm" w="sm" type="none"/>
          </a:ln>
        </p:spPr>
      </p:cxnSp>
      <p:sp>
        <p:nvSpPr>
          <p:cNvPr id="68" name="Google Shape;68;p17"/>
          <p:cNvSpPr/>
          <p:nvPr/>
        </p:nvSpPr>
        <p:spPr>
          <a:xfrm>
            <a:off x="0" y="0"/>
            <a:ext cx="9144000" cy="14478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69" name="Google Shape;69;p17"/>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0" name="Google Shape;70;p17"/>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1" name="Google Shape;71;p17"/>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2" name="Google Shape;72;p17"/>
          <p:cNvSpPr/>
          <p:nvPr/>
        </p:nvSpPr>
        <p:spPr>
          <a:xfrm>
            <a:off x="152400" y="1371600"/>
            <a:ext cx="8833104" cy="914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73" name="Google Shape;73;p17"/>
          <p:cNvSpPr/>
          <p:nvPr/>
        </p:nvSpPr>
        <p:spPr>
          <a:xfrm>
            <a:off x="145923" y="6391656"/>
            <a:ext cx="8833104" cy="310896"/>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4" name="Google Shape;74;p17"/>
          <p:cNvSpPr txBox="1"/>
          <p:nvPr>
            <p:ph idx="1" type="body"/>
          </p:nvPr>
        </p:nvSpPr>
        <p:spPr>
          <a:xfrm>
            <a:off x="301752" y="1524000"/>
            <a:ext cx="4040188" cy="732974"/>
          </a:xfrm>
          <a:prstGeom prst="rect">
            <a:avLst/>
          </a:prstGeom>
          <a:noFill/>
          <a:ln>
            <a:noFill/>
          </a:ln>
          <a:effectLst>
            <a:outerShdw blurRad="50800" rotWithShape="0" dir="5400000" dist="25400">
              <a:srgbClr val="000000">
                <a:alpha val="34901"/>
              </a:srgbClr>
            </a:outerShdw>
          </a:effectLst>
        </p:spPr>
        <p:txBody>
          <a:bodyPr anchorCtr="0" anchor="ctr" bIns="45700" lIns="91425" spcFirstLastPara="1" rIns="91425" wrap="square" tIns="45700">
            <a:noAutofit/>
          </a:bodyPr>
          <a:lstStyle>
            <a:lvl1pPr indent="-228600" lvl="0" marL="457200" algn="l">
              <a:spcBef>
                <a:spcPts val="440"/>
              </a:spcBef>
              <a:spcAft>
                <a:spcPts val="0"/>
              </a:spcAft>
              <a:buSzPts val="1870"/>
              <a:buNone/>
              <a:defRPr b="1" sz="2200">
                <a:solidFill>
                  <a:srgbClr val="FFFFFF"/>
                </a:solidFill>
                <a:latin typeface="Georgia"/>
                <a:ea typeface="Georgia"/>
                <a:cs typeface="Georgia"/>
                <a:sym typeface="Georgia"/>
              </a:defRPr>
            </a:lvl1pPr>
            <a:lvl2pPr indent="-228600" lvl="1" marL="91440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75" name="Google Shape;75;p17"/>
          <p:cNvSpPr txBox="1"/>
          <p:nvPr>
            <p:ph idx="2" type="body"/>
          </p:nvPr>
        </p:nvSpPr>
        <p:spPr>
          <a:xfrm>
            <a:off x="4791330" y="1524000"/>
            <a:ext cx="4041775" cy="731520"/>
          </a:xfrm>
          <a:prstGeom prst="rect">
            <a:avLst/>
          </a:prstGeom>
          <a:noFill/>
          <a:ln>
            <a:noFill/>
          </a:ln>
          <a:effectLst>
            <a:outerShdw blurRad="50800" rotWithShape="0" dir="5400000" dist="25400">
              <a:srgbClr val="000000">
                <a:alpha val="34901"/>
              </a:srgbClr>
            </a:outerShdw>
          </a:effectLst>
        </p:spPr>
        <p:txBody>
          <a:bodyPr anchorCtr="0" anchor="ctr" bIns="45700" lIns="91425" spcFirstLastPara="1" rIns="91425" wrap="square" tIns="45700">
            <a:noAutofit/>
          </a:bodyPr>
          <a:lstStyle>
            <a:lvl1pPr indent="-228600" lvl="0" marL="457200" algn="l">
              <a:spcBef>
                <a:spcPts val="440"/>
              </a:spcBef>
              <a:spcAft>
                <a:spcPts val="0"/>
              </a:spcAft>
              <a:buSzPts val="1870"/>
              <a:buNone/>
              <a:defRPr b="1" sz="2200">
                <a:solidFill>
                  <a:schemeClr val="lt1"/>
                </a:solidFill>
                <a:latin typeface="Georgia"/>
                <a:ea typeface="Georgia"/>
                <a:cs typeface="Georgia"/>
                <a:sym typeface="Georgia"/>
              </a:defRPr>
            </a:lvl1pPr>
            <a:lvl2pPr indent="-228600" lvl="1" marL="914400" algn="l">
              <a:spcBef>
                <a:spcPts val="400"/>
              </a:spcBef>
              <a:spcAft>
                <a:spcPts val="0"/>
              </a:spcAft>
              <a:buSzPts val="1400"/>
              <a:buNone/>
              <a:defRPr b="1" sz="2000">
                <a:solidFill>
                  <a:schemeClr val="lt1"/>
                </a:solidFill>
                <a:latin typeface="Georgia"/>
                <a:ea typeface="Georgia"/>
                <a:cs typeface="Georgia"/>
                <a:sym typeface="Georgia"/>
              </a:defRPr>
            </a:lvl2pPr>
            <a:lvl3pPr indent="-228600" lvl="2" marL="1371600" algn="l">
              <a:spcBef>
                <a:spcPts val="360"/>
              </a:spcBef>
              <a:spcAft>
                <a:spcPts val="0"/>
              </a:spcAft>
              <a:buSzPts val="1350"/>
              <a:buNone/>
              <a:defRPr b="1" sz="1800">
                <a:solidFill>
                  <a:schemeClr val="lt1"/>
                </a:solidFill>
                <a:latin typeface="Georgia"/>
                <a:ea typeface="Georgia"/>
                <a:cs typeface="Georgia"/>
                <a:sym typeface="Georgia"/>
              </a:defRPr>
            </a:lvl3pPr>
            <a:lvl4pPr indent="-228600" lvl="3" marL="1828800" algn="l">
              <a:spcBef>
                <a:spcPts val="320"/>
              </a:spcBef>
              <a:spcAft>
                <a:spcPts val="0"/>
              </a:spcAft>
              <a:buSzPts val="1120"/>
              <a:buNone/>
              <a:defRPr b="1" sz="1600">
                <a:solidFill>
                  <a:schemeClr val="lt1"/>
                </a:solidFill>
                <a:latin typeface="Georgia"/>
                <a:ea typeface="Georgia"/>
                <a:cs typeface="Georgia"/>
                <a:sym typeface="Georgia"/>
              </a:defRPr>
            </a:lvl4pPr>
            <a:lvl5pPr indent="-228600" lvl="4" marL="2286000" algn="l">
              <a:spcBef>
                <a:spcPts val="320"/>
              </a:spcBef>
              <a:spcAft>
                <a:spcPts val="0"/>
              </a:spcAft>
              <a:buSzPts val="1600"/>
              <a:buFont typeface="Georgia"/>
              <a:buNone/>
              <a:defRPr b="1" sz="1600">
                <a:solidFill>
                  <a:schemeClr val="lt1"/>
                </a:solidFill>
                <a:latin typeface="Georgia"/>
                <a:ea typeface="Georgia"/>
                <a:cs typeface="Georgia"/>
                <a:sym typeface="Georgia"/>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76" name="Google Shape;76;p17"/>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1" type="ftr"/>
          </p:nvPr>
        </p:nvSpPr>
        <p:spPr>
          <a:xfrm>
            <a:off x="304800" y="6409944"/>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8" name="Google Shape;78;p17"/>
          <p:cNvCxnSpPr/>
          <p:nvPr/>
        </p:nvCxnSpPr>
        <p:spPr>
          <a:xfrm>
            <a:off x="152400" y="1280160"/>
            <a:ext cx="8833104" cy="0"/>
          </a:xfrm>
          <a:prstGeom prst="straightConnector1">
            <a:avLst/>
          </a:prstGeom>
          <a:noFill/>
          <a:ln cap="flat" cmpd="sng" w="11425">
            <a:solidFill>
              <a:srgbClr val="88A44E"/>
            </a:solidFill>
            <a:prstDash val="dash"/>
            <a:round/>
            <a:headEnd len="sm" w="sm" type="none"/>
            <a:tailEnd len="sm" w="sm" type="none"/>
          </a:ln>
        </p:spPr>
      </p:cxnSp>
      <p:sp>
        <p:nvSpPr>
          <p:cNvPr id="79" name="Google Shape;79;p17"/>
          <p:cNvSpPr/>
          <p:nvPr/>
        </p:nvSpPr>
        <p:spPr>
          <a:xfrm>
            <a:off x="152400" y="155448"/>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0" name="Google Shape;80;p17"/>
          <p:cNvSpPr txBox="1"/>
          <p:nvPr>
            <p:ph idx="3" type="body"/>
          </p:nvPr>
        </p:nvSpPr>
        <p:spPr>
          <a:xfrm>
            <a:off x="301752" y="2471383"/>
            <a:ext cx="4041648" cy="3818404"/>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81" name="Google Shape;81;p17"/>
          <p:cNvSpPr txBox="1"/>
          <p:nvPr>
            <p:ph idx="4" type="body"/>
          </p:nvPr>
        </p:nvSpPr>
        <p:spPr>
          <a:xfrm>
            <a:off x="4800600" y="2471383"/>
            <a:ext cx="4038600" cy="3822192"/>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82" name="Google Shape;82;p17"/>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3" name="Google Shape;83;p17"/>
          <p:cNvSpPr/>
          <p:nvPr/>
        </p:nvSpPr>
        <p:spPr>
          <a:xfrm>
            <a:off x="4361688" y="1050524"/>
            <a:ext cx="420624" cy="420624"/>
          </a:xfrm>
          <a:prstGeom prst="ellipse">
            <a:avLst/>
          </a:prstGeom>
          <a:solidFill>
            <a:srgbClr val="FFFFFF"/>
          </a:solidFill>
          <a:ln cap="rnd" cmpd="dbl" w="50800">
            <a:solidFill>
              <a:srgbClr val="88A4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84" name="Google Shape;84;p17"/>
          <p:cNvSpPr txBox="1"/>
          <p:nvPr>
            <p:ph idx="12" type="sldNum"/>
          </p:nvPr>
        </p:nvSpPr>
        <p:spPr>
          <a:xfrm>
            <a:off x="4343400" y="1042416"/>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88A44E"/>
                </a:solidFill>
                <a:latin typeface="Georgia"/>
                <a:ea typeface="Georgia"/>
                <a:cs typeface="Georgia"/>
                <a:sym typeface="Georgia"/>
              </a:defRPr>
            </a:lvl1pPr>
            <a:lvl2pPr indent="0" lvl="1" marL="0" algn="ctr">
              <a:spcBef>
                <a:spcPts val="0"/>
              </a:spcBef>
              <a:buNone/>
              <a:defRPr sz="1600">
                <a:solidFill>
                  <a:srgbClr val="88A44E"/>
                </a:solidFill>
                <a:latin typeface="Georgia"/>
                <a:ea typeface="Georgia"/>
                <a:cs typeface="Georgia"/>
                <a:sym typeface="Georgia"/>
              </a:defRPr>
            </a:lvl2pPr>
            <a:lvl3pPr indent="0" lvl="2" marL="0" algn="ctr">
              <a:spcBef>
                <a:spcPts val="0"/>
              </a:spcBef>
              <a:buNone/>
              <a:defRPr sz="1600">
                <a:solidFill>
                  <a:srgbClr val="88A44E"/>
                </a:solidFill>
                <a:latin typeface="Georgia"/>
                <a:ea typeface="Georgia"/>
                <a:cs typeface="Georgia"/>
                <a:sym typeface="Georgia"/>
              </a:defRPr>
            </a:lvl3pPr>
            <a:lvl4pPr indent="0" lvl="3" marL="0" algn="ctr">
              <a:spcBef>
                <a:spcPts val="0"/>
              </a:spcBef>
              <a:buNone/>
              <a:defRPr sz="1600">
                <a:solidFill>
                  <a:srgbClr val="88A44E"/>
                </a:solidFill>
                <a:latin typeface="Georgia"/>
                <a:ea typeface="Georgia"/>
                <a:cs typeface="Georgia"/>
                <a:sym typeface="Georgia"/>
              </a:defRPr>
            </a:lvl4pPr>
            <a:lvl5pPr indent="0" lvl="4" marL="0" algn="ctr">
              <a:spcBef>
                <a:spcPts val="0"/>
              </a:spcBef>
              <a:buNone/>
              <a:defRPr sz="1600">
                <a:solidFill>
                  <a:srgbClr val="88A44E"/>
                </a:solidFill>
                <a:latin typeface="Georgia"/>
                <a:ea typeface="Georgia"/>
                <a:cs typeface="Georgia"/>
                <a:sym typeface="Georgia"/>
              </a:defRPr>
            </a:lvl5pPr>
            <a:lvl6pPr indent="0" lvl="5" marL="0" algn="ctr">
              <a:spcBef>
                <a:spcPts val="0"/>
              </a:spcBef>
              <a:buNone/>
              <a:defRPr sz="1600">
                <a:solidFill>
                  <a:srgbClr val="88A44E"/>
                </a:solidFill>
                <a:latin typeface="Georgia"/>
                <a:ea typeface="Georgia"/>
                <a:cs typeface="Georgia"/>
                <a:sym typeface="Georgia"/>
              </a:defRPr>
            </a:lvl6pPr>
            <a:lvl7pPr indent="0" lvl="6" marL="0" algn="ctr">
              <a:spcBef>
                <a:spcPts val="0"/>
              </a:spcBef>
              <a:buNone/>
              <a:defRPr sz="1600">
                <a:solidFill>
                  <a:srgbClr val="88A44E"/>
                </a:solidFill>
                <a:latin typeface="Georgia"/>
                <a:ea typeface="Georgia"/>
                <a:cs typeface="Georgia"/>
                <a:sym typeface="Georgia"/>
              </a:defRPr>
            </a:lvl7pPr>
            <a:lvl8pPr indent="0" lvl="7" marL="0" algn="ctr">
              <a:spcBef>
                <a:spcPts val="0"/>
              </a:spcBef>
              <a:buNone/>
              <a:defRPr sz="1600">
                <a:solidFill>
                  <a:srgbClr val="88A44E"/>
                </a:solidFill>
                <a:latin typeface="Georgia"/>
                <a:ea typeface="Georgia"/>
                <a:cs typeface="Georgia"/>
                <a:sym typeface="Georgia"/>
              </a:defRPr>
            </a:lvl8pPr>
            <a:lvl9pPr indent="0" lvl="8" marL="0" algn="ctr">
              <a:spcBef>
                <a:spcPts val="0"/>
              </a:spcBef>
              <a:buNone/>
              <a:defRPr sz="1600">
                <a:solidFill>
                  <a:srgbClr val="88A44E"/>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1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88A4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6" name="Shape 86"/>
        <p:cNvGrpSpPr/>
        <p:nvPr/>
      </p:nvGrpSpPr>
      <p:grpSpPr>
        <a:xfrm>
          <a:off x="0" y="0"/>
          <a:ext cx="0" cy="0"/>
          <a:chOff x="0" y="0"/>
          <a:chExt cx="0" cy="0"/>
        </a:xfrm>
      </p:grpSpPr>
      <p:sp>
        <p:nvSpPr>
          <p:cNvPr id="87" name="Google Shape;87;p18"/>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88A44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8"/>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8"/>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8"/>
          <p:cNvSpPr txBox="1"/>
          <p:nvPr>
            <p:ph idx="12" type="sldNum"/>
          </p:nvPr>
        </p:nvSpPr>
        <p:spPr>
          <a:xfrm>
            <a:off x="4343400" y="1036020"/>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91" name="Shape 91"/>
        <p:cNvGrpSpPr/>
        <p:nvPr/>
      </p:nvGrpSpPr>
      <p:grpSpPr>
        <a:xfrm>
          <a:off x="0" y="0"/>
          <a:ext cx="0" cy="0"/>
          <a:chOff x="0" y="0"/>
          <a:chExt cx="0" cy="0"/>
        </a:xfrm>
      </p:grpSpPr>
      <p:sp>
        <p:nvSpPr>
          <p:cNvPr id="92" name="Google Shape;92;p19"/>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3" name="Google Shape;93;p19"/>
          <p:cNvSpPr/>
          <p:nvPr/>
        </p:nvSpPr>
        <p:spPr>
          <a:xfrm>
            <a:off x="0" y="0"/>
            <a:ext cx="9144000" cy="1554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4" name="Google Shape;94;p19"/>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5" name="Google Shape;95;p19"/>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6" name="Google Shape;96;p19"/>
          <p:cNvSpPr/>
          <p:nvPr/>
        </p:nvSpPr>
        <p:spPr>
          <a:xfrm>
            <a:off x="146304" y="6391656"/>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7" name="Google Shape;97;p19"/>
          <p:cNvSpPr/>
          <p:nvPr/>
        </p:nvSpPr>
        <p:spPr>
          <a:xfrm>
            <a:off x="152400" y="158496"/>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8" name="Google Shape;98;p19"/>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9"/>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9"/>
          <p:cNvSpPr txBox="1"/>
          <p:nvPr>
            <p:ph idx="12" type="sldNum"/>
          </p:nvPr>
        </p:nvSpPr>
        <p:spPr>
          <a:xfrm>
            <a:off x="4267200" y="6324600"/>
            <a:ext cx="609600" cy="441324"/>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FFFFFF"/>
                </a:solidFill>
                <a:latin typeface="Georgia"/>
                <a:ea typeface="Georgia"/>
                <a:cs typeface="Georgia"/>
                <a:sym typeface="Georgia"/>
              </a:defRPr>
            </a:lvl1pPr>
            <a:lvl2pPr indent="0" lvl="1" marL="0" algn="ctr">
              <a:spcBef>
                <a:spcPts val="0"/>
              </a:spcBef>
              <a:buNone/>
              <a:defRPr sz="1600">
                <a:solidFill>
                  <a:srgbClr val="FFFFFF"/>
                </a:solidFill>
                <a:latin typeface="Georgia"/>
                <a:ea typeface="Georgia"/>
                <a:cs typeface="Georgia"/>
                <a:sym typeface="Georgia"/>
              </a:defRPr>
            </a:lvl2pPr>
            <a:lvl3pPr indent="0" lvl="2" marL="0" algn="ctr">
              <a:spcBef>
                <a:spcPts val="0"/>
              </a:spcBef>
              <a:buNone/>
              <a:defRPr sz="1600">
                <a:solidFill>
                  <a:srgbClr val="FFFFFF"/>
                </a:solidFill>
                <a:latin typeface="Georgia"/>
                <a:ea typeface="Georgia"/>
                <a:cs typeface="Georgia"/>
                <a:sym typeface="Georgia"/>
              </a:defRPr>
            </a:lvl3pPr>
            <a:lvl4pPr indent="0" lvl="3" marL="0" algn="ctr">
              <a:spcBef>
                <a:spcPts val="0"/>
              </a:spcBef>
              <a:buNone/>
              <a:defRPr sz="1600">
                <a:solidFill>
                  <a:srgbClr val="FFFFFF"/>
                </a:solidFill>
                <a:latin typeface="Georgia"/>
                <a:ea typeface="Georgia"/>
                <a:cs typeface="Georgia"/>
                <a:sym typeface="Georgia"/>
              </a:defRPr>
            </a:lvl4pPr>
            <a:lvl5pPr indent="0" lvl="4" marL="0" algn="ctr">
              <a:spcBef>
                <a:spcPts val="0"/>
              </a:spcBef>
              <a:buNone/>
              <a:defRPr sz="1600">
                <a:solidFill>
                  <a:srgbClr val="FFFFFF"/>
                </a:solidFill>
                <a:latin typeface="Georgia"/>
                <a:ea typeface="Georgia"/>
                <a:cs typeface="Georgia"/>
                <a:sym typeface="Georgia"/>
              </a:defRPr>
            </a:lvl5pPr>
            <a:lvl6pPr indent="0" lvl="5" marL="0" algn="ctr">
              <a:spcBef>
                <a:spcPts val="0"/>
              </a:spcBef>
              <a:buNone/>
              <a:defRPr sz="1600">
                <a:solidFill>
                  <a:srgbClr val="FFFFFF"/>
                </a:solidFill>
                <a:latin typeface="Georgia"/>
                <a:ea typeface="Georgia"/>
                <a:cs typeface="Georgia"/>
                <a:sym typeface="Georgia"/>
              </a:defRPr>
            </a:lvl6pPr>
            <a:lvl7pPr indent="0" lvl="6" marL="0" algn="ctr">
              <a:spcBef>
                <a:spcPts val="0"/>
              </a:spcBef>
              <a:buNone/>
              <a:defRPr sz="1600">
                <a:solidFill>
                  <a:srgbClr val="FFFFFF"/>
                </a:solidFill>
                <a:latin typeface="Georgia"/>
                <a:ea typeface="Georgia"/>
                <a:cs typeface="Georgia"/>
                <a:sym typeface="Georgia"/>
              </a:defRPr>
            </a:lvl7pPr>
            <a:lvl8pPr indent="0" lvl="7" marL="0" algn="ctr">
              <a:spcBef>
                <a:spcPts val="0"/>
              </a:spcBef>
              <a:buNone/>
              <a:defRPr sz="1600">
                <a:solidFill>
                  <a:srgbClr val="FFFFFF"/>
                </a:solidFill>
                <a:latin typeface="Georgia"/>
                <a:ea typeface="Georgia"/>
                <a:cs typeface="Georgia"/>
                <a:sym typeface="Georgia"/>
              </a:defRPr>
            </a:lvl8pPr>
            <a:lvl9pPr indent="0" lvl="8" marL="0" algn="ctr">
              <a:spcBef>
                <a:spcPts val="0"/>
              </a:spcBef>
              <a:buNone/>
              <a:defRPr sz="1600">
                <a:solidFill>
                  <a:srgbClr val="FFFFFF"/>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bg>
      <p:bgPr>
        <a:solidFill>
          <a:schemeClr val="lt1"/>
        </a:solidFill>
      </p:bgPr>
    </p:bg>
    <p:spTree>
      <p:nvGrpSpPr>
        <p:cNvPr id="101" name="Shape 101"/>
        <p:cNvGrpSpPr/>
        <p:nvPr/>
      </p:nvGrpSpPr>
      <p:grpSpPr>
        <a:xfrm>
          <a:off x="0" y="0"/>
          <a:ext cx="0" cy="0"/>
          <a:chOff x="0" y="0"/>
          <a:chExt cx="0" cy="0"/>
        </a:xfrm>
      </p:grpSpPr>
      <p:sp>
        <p:nvSpPr>
          <p:cNvPr id="102" name="Google Shape;102;p20"/>
          <p:cNvSpPr/>
          <p:nvPr/>
        </p:nvSpPr>
        <p:spPr>
          <a:xfrm>
            <a:off x="152400" y="152400"/>
            <a:ext cx="8833104" cy="3048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3" name="Google Shape;103;p20"/>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4" name="Google Shape;104;p20"/>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5" name="Google Shape;105;p20"/>
          <p:cNvSpPr/>
          <p:nvPr/>
        </p:nvSpPr>
        <p:spPr>
          <a:xfrm>
            <a:off x="0" y="0"/>
            <a:ext cx="9144000" cy="11887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6" name="Google Shape;106;p20"/>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7" name="Google Shape;107;p20"/>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8" name="Google Shape;108;p20"/>
          <p:cNvSpPr txBox="1"/>
          <p:nvPr>
            <p:ph type="title"/>
          </p:nvPr>
        </p:nvSpPr>
        <p:spPr>
          <a:xfrm>
            <a:off x="381000" y="914400"/>
            <a:ext cx="2362200" cy="990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FFFFF"/>
              </a:buClr>
              <a:buSzPts val="2200"/>
              <a:buFont typeface="Georgia"/>
              <a:buNone/>
              <a:defRPr b="1" sz="2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0"/>
          <p:cNvSpPr txBox="1"/>
          <p:nvPr>
            <p:ph idx="1" type="body"/>
          </p:nvPr>
        </p:nvSpPr>
        <p:spPr>
          <a:xfrm>
            <a:off x="381000" y="1981200"/>
            <a:ext cx="2362200" cy="4144963"/>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360"/>
              <a:buNone/>
              <a:defRPr sz="1600">
                <a:solidFill>
                  <a:srgbClr val="FFFFFF"/>
                </a:solidFill>
              </a:defRPr>
            </a:lvl1pPr>
            <a:lvl2pPr indent="-228600" lvl="1" marL="914400" algn="l">
              <a:spcBef>
                <a:spcPts val="1000"/>
              </a:spcBef>
              <a:spcAft>
                <a:spcPts val="0"/>
              </a:spcAft>
              <a:buSzPts val="840"/>
              <a:buNone/>
              <a:defRPr sz="1200"/>
            </a:lvl2pPr>
            <a:lvl3pPr indent="-228600" lvl="2" marL="1371600" algn="l">
              <a:spcBef>
                <a:spcPts val="200"/>
              </a:spcBef>
              <a:spcAft>
                <a:spcPts val="0"/>
              </a:spcAft>
              <a:buSzPts val="75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900"/>
              <a:buFont typeface="Georgia"/>
              <a:buNone/>
              <a:defRPr sz="900"/>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10" name="Google Shape;110;p20"/>
          <p:cNvSpPr/>
          <p:nvPr/>
        </p:nvSpPr>
        <p:spPr>
          <a:xfrm>
            <a:off x="152400" y="152400"/>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11" name="Google Shape;111;p20"/>
          <p:cNvCxnSpPr/>
          <p:nvPr/>
        </p:nvCxnSpPr>
        <p:spPr>
          <a:xfrm>
            <a:off x="152400" y="533400"/>
            <a:ext cx="8833104" cy="0"/>
          </a:xfrm>
          <a:prstGeom prst="straightConnector1">
            <a:avLst/>
          </a:prstGeom>
          <a:noFill/>
          <a:ln cap="flat" cmpd="sng" w="11425">
            <a:solidFill>
              <a:srgbClr val="88A44E"/>
            </a:solidFill>
            <a:prstDash val="dash"/>
            <a:round/>
            <a:headEnd len="sm" w="sm" type="none"/>
            <a:tailEnd len="sm" w="sm" type="none"/>
          </a:ln>
        </p:spPr>
      </p:cxnSp>
      <p:sp>
        <p:nvSpPr>
          <p:cNvPr id="112" name="Google Shape;112;p20"/>
          <p:cNvSpPr txBox="1"/>
          <p:nvPr>
            <p:ph idx="2" type="body"/>
          </p:nvPr>
        </p:nvSpPr>
        <p:spPr>
          <a:xfrm>
            <a:off x="3124200" y="685800"/>
            <a:ext cx="5638800" cy="5410200"/>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
              <a:defRPr/>
            </a:lvl1pPr>
            <a:lvl2pPr indent="-308610" lvl="1" marL="914400" algn="l">
              <a:spcBef>
                <a:spcPts val="360"/>
              </a:spcBef>
              <a:spcAft>
                <a:spcPts val="0"/>
              </a:spcAft>
              <a:buSzPts val="1260"/>
              <a:buChar char="⚪"/>
              <a:defRPr/>
            </a:lvl2pPr>
            <a:lvl3pPr indent="-314325" lvl="2" marL="1371600" algn="l">
              <a:spcBef>
                <a:spcPts val="360"/>
              </a:spcBef>
              <a:spcAft>
                <a:spcPts val="0"/>
              </a:spcAft>
              <a:buSzPts val="1350"/>
              <a:buChar char="⯍"/>
              <a:defRPr/>
            </a:lvl3pPr>
            <a:lvl4pPr indent="-308610" lvl="3" marL="1828800" algn="l">
              <a:spcBef>
                <a:spcPts val="360"/>
              </a:spcBef>
              <a:spcAft>
                <a:spcPts val="0"/>
              </a:spcAft>
              <a:buSzPts val="1260"/>
              <a:buChar char="🞆"/>
              <a:defRPr/>
            </a:lvl4pPr>
            <a:lvl5pPr indent="-342900" lvl="4" marL="2286000" algn="l">
              <a:spcBef>
                <a:spcPts val="360"/>
              </a:spcBef>
              <a:spcAft>
                <a:spcPts val="0"/>
              </a:spcAft>
              <a:buSzPts val="1800"/>
              <a:buChar char="•"/>
              <a:defRPr/>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13" name="Google Shape;113;p20"/>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4" name="Google Shape;114;p20"/>
          <p:cNvSpPr/>
          <p:nvPr/>
        </p:nvSpPr>
        <p:spPr>
          <a:xfrm>
            <a:off x="1389888" y="323088"/>
            <a:ext cx="420624" cy="420624"/>
          </a:xfrm>
          <a:prstGeom prst="ellipse">
            <a:avLst/>
          </a:prstGeom>
          <a:solidFill>
            <a:srgbClr val="FFFFFF"/>
          </a:solidFill>
          <a:ln cap="rnd" cmpd="dbl" w="50800">
            <a:solidFill>
              <a:srgbClr val="88A4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15" name="Google Shape;115;p20"/>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sz="1600">
                <a:solidFill>
                  <a:srgbClr val="88A44E"/>
                </a:solidFill>
                <a:latin typeface="Georgia"/>
                <a:ea typeface="Georgia"/>
                <a:cs typeface="Georgia"/>
                <a:sym typeface="Georgia"/>
              </a:defRPr>
            </a:lvl1pPr>
            <a:lvl2pPr indent="0" lvl="1" marL="0" algn="ctr">
              <a:spcBef>
                <a:spcPts val="0"/>
              </a:spcBef>
              <a:buNone/>
              <a:defRPr sz="1600">
                <a:solidFill>
                  <a:srgbClr val="88A44E"/>
                </a:solidFill>
                <a:latin typeface="Georgia"/>
                <a:ea typeface="Georgia"/>
                <a:cs typeface="Georgia"/>
                <a:sym typeface="Georgia"/>
              </a:defRPr>
            </a:lvl2pPr>
            <a:lvl3pPr indent="0" lvl="2" marL="0" algn="ctr">
              <a:spcBef>
                <a:spcPts val="0"/>
              </a:spcBef>
              <a:buNone/>
              <a:defRPr sz="1600">
                <a:solidFill>
                  <a:srgbClr val="88A44E"/>
                </a:solidFill>
                <a:latin typeface="Georgia"/>
                <a:ea typeface="Georgia"/>
                <a:cs typeface="Georgia"/>
                <a:sym typeface="Georgia"/>
              </a:defRPr>
            </a:lvl3pPr>
            <a:lvl4pPr indent="0" lvl="3" marL="0" algn="ctr">
              <a:spcBef>
                <a:spcPts val="0"/>
              </a:spcBef>
              <a:buNone/>
              <a:defRPr sz="1600">
                <a:solidFill>
                  <a:srgbClr val="88A44E"/>
                </a:solidFill>
                <a:latin typeface="Georgia"/>
                <a:ea typeface="Georgia"/>
                <a:cs typeface="Georgia"/>
                <a:sym typeface="Georgia"/>
              </a:defRPr>
            </a:lvl4pPr>
            <a:lvl5pPr indent="0" lvl="4" marL="0" algn="ctr">
              <a:spcBef>
                <a:spcPts val="0"/>
              </a:spcBef>
              <a:buNone/>
              <a:defRPr sz="1600">
                <a:solidFill>
                  <a:srgbClr val="88A44E"/>
                </a:solidFill>
                <a:latin typeface="Georgia"/>
                <a:ea typeface="Georgia"/>
                <a:cs typeface="Georgia"/>
                <a:sym typeface="Georgia"/>
              </a:defRPr>
            </a:lvl5pPr>
            <a:lvl6pPr indent="0" lvl="5" marL="0" algn="ctr">
              <a:spcBef>
                <a:spcPts val="0"/>
              </a:spcBef>
              <a:buNone/>
              <a:defRPr sz="1600">
                <a:solidFill>
                  <a:srgbClr val="88A44E"/>
                </a:solidFill>
                <a:latin typeface="Georgia"/>
                <a:ea typeface="Georgia"/>
                <a:cs typeface="Georgia"/>
                <a:sym typeface="Georgia"/>
              </a:defRPr>
            </a:lvl6pPr>
            <a:lvl7pPr indent="0" lvl="6" marL="0" algn="ctr">
              <a:spcBef>
                <a:spcPts val="0"/>
              </a:spcBef>
              <a:buNone/>
              <a:defRPr sz="1600">
                <a:solidFill>
                  <a:srgbClr val="88A44E"/>
                </a:solidFill>
                <a:latin typeface="Georgia"/>
                <a:ea typeface="Georgia"/>
                <a:cs typeface="Georgia"/>
                <a:sym typeface="Georgia"/>
              </a:defRPr>
            </a:lvl7pPr>
            <a:lvl8pPr indent="0" lvl="7" marL="0" algn="ctr">
              <a:spcBef>
                <a:spcPts val="0"/>
              </a:spcBef>
              <a:buNone/>
              <a:defRPr sz="1600">
                <a:solidFill>
                  <a:srgbClr val="88A44E"/>
                </a:solidFill>
                <a:latin typeface="Georgia"/>
                <a:ea typeface="Georgia"/>
                <a:cs typeface="Georgia"/>
                <a:sym typeface="Georgia"/>
              </a:defRPr>
            </a:lvl8pPr>
            <a:lvl9pPr indent="0" lvl="8" marL="0" algn="ctr">
              <a:spcBef>
                <a:spcPts val="0"/>
              </a:spcBef>
              <a:buNone/>
              <a:defRPr sz="1600">
                <a:solidFill>
                  <a:srgbClr val="88A44E"/>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116" name="Google Shape;116;p20"/>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7" name="Google Shape;117;p20"/>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0"/>
          <p:cNvSpPr txBox="1"/>
          <p:nvPr>
            <p:ph idx="11" type="ftr"/>
          </p:nvPr>
        </p:nvSpPr>
        <p:spPr>
          <a:xfrm>
            <a:off x="301752" y="6410848"/>
            <a:ext cx="338328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9" name="Shape 119"/>
        <p:cNvGrpSpPr/>
        <p:nvPr/>
      </p:nvGrpSpPr>
      <p:grpSpPr>
        <a:xfrm>
          <a:off x="0" y="0"/>
          <a:ext cx="0" cy="0"/>
          <a:chOff x="0" y="0"/>
          <a:chExt cx="0" cy="0"/>
        </a:xfrm>
      </p:grpSpPr>
      <p:cxnSp>
        <p:nvCxnSpPr>
          <p:cNvPr id="120" name="Google Shape;120;p21"/>
          <p:cNvCxnSpPr/>
          <p:nvPr/>
        </p:nvCxnSpPr>
        <p:spPr>
          <a:xfrm>
            <a:off x="152400" y="533400"/>
            <a:ext cx="8833104" cy="0"/>
          </a:xfrm>
          <a:prstGeom prst="straightConnector1">
            <a:avLst/>
          </a:prstGeom>
          <a:noFill/>
          <a:ln cap="flat" cmpd="sng" w="11425">
            <a:solidFill>
              <a:srgbClr val="88A44E"/>
            </a:solidFill>
            <a:prstDash val="dash"/>
            <a:round/>
            <a:headEnd len="sm" w="sm" type="none"/>
            <a:tailEnd len="sm" w="sm" type="none"/>
          </a:ln>
        </p:spPr>
      </p:cxnSp>
      <p:sp>
        <p:nvSpPr>
          <p:cNvPr id="121" name="Google Shape;121;p21"/>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2" name="Google Shape;122;p21"/>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3" name="Google Shape;123;p21"/>
          <p:cNvSpPr/>
          <p:nvPr/>
        </p:nvSpPr>
        <p:spPr>
          <a:xfrm>
            <a:off x="0" y="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4" name="Google Shape;124;p21"/>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5" name="Google Shape;125;p21"/>
          <p:cNvSpPr/>
          <p:nvPr/>
        </p:nvSpPr>
        <p:spPr>
          <a:xfrm>
            <a:off x="152400" y="152400"/>
            <a:ext cx="8833104" cy="30175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6" name="Google Shape;126;p21"/>
          <p:cNvSpPr/>
          <p:nvPr/>
        </p:nvSpPr>
        <p:spPr>
          <a:xfrm>
            <a:off x="152400" y="609600"/>
            <a:ext cx="2743200" cy="586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7" name="Google Shape;127;p21"/>
          <p:cNvSpPr/>
          <p:nvPr/>
        </p:nvSpPr>
        <p:spPr>
          <a:xfrm>
            <a:off x="152400" y="155448"/>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28" name="Google Shape;128;p21"/>
          <p:cNvSpPr/>
          <p:nvPr/>
        </p:nvSpPr>
        <p:spPr>
          <a:xfrm>
            <a:off x="1295400" y="228600"/>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9" name="Google Shape;129;p21"/>
          <p:cNvSpPr/>
          <p:nvPr/>
        </p:nvSpPr>
        <p:spPr>
          <a:xfrm>
            <a:off x="1389888" y="323088"/>
            <a:ext cx="420624" cy="420624"/>
          </a:xfrm>
          <a:prstGeom prst="ellipse">
            <a:avLst/>
          </a:prstGeom>
          <a:solidFill>
            <a:srgbClr val="FFFFFF"/>
          </a:solidFill>
          <a:ln cap="rnd" cmpd="dbl" w="50800">
            <a:solidFill>
              <a:srgbClr val="88A4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0" name="Google Shape;130;p21"/>
          <p:cNvSpPr txBox="1"/>
          <p:nvPr>
            <p:ph idx="12" type="sldNum"/>
          </p:nvPr>
        </p:nvSpPr>
        <p:spPr>
          <a:xfrm>
            <a:off x="1371600" y="312738"/>
            <a:ext cx="457200" cy="4413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1" name="Google Shape;131;p21"/>
          <p:cNvSpPr txBox="1"/>
          <p:nvPr>
            <p:ph type="title"/>
          </p:nvPr>
        </p:nvSpPr>
        <p:spPr>
          <a:xfrm>
            <a:off x="3000375" y="5029200"/>
            <a:ext cx="5867400" cy="1219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2"/>
              </a:buClr>
              <a:buSzPts val="2400"/>
              <a:buFont typeface="Georgia"/>
              <a:buNone/>
              <a:defRPr b="1" sz="2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1"/>
          <p:cNvSpPr/>
          <p:nvPr>
            <p:ph idx="2" type="pic"/>
          </p:nvPr>
        </p:nvSpPr>
        <p:spPr>
          <a:xfrm>
            <a:off x="3000375" y="609600"/>
            <a:ext cx="5867400" cy="42672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accent1"/>
              </a:buClr>
              <a:buSzPts val="2720"/>
              <a:buFont typeface="Noto Sans Symbols"/>
              <a:buNone/>
              <a:defRPr b="0" i="0" sz="3200" u="none" cap="none" strike="noStrike">
                <a:solidFill>
                  <a:schemeClr val="dk1"/>
                </a:solidFill>
                <a:latin typeface="Georgia"/>
                <a:ea typeface="Georgia"/>
                <a:cs typeface="Georgia"/>
                <a:sym typeface="Georgia"/>
              </a:defRPr>
            </a:lvl1pPr>
            <a:lvl2pPr lvl="1"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lvl="2"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lvl="3"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lvl="4"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lvl="5"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lvl="6" marR="0" rtl="0" algn="l">
              <a:spcBef>
                <a:spcPts val="320"/>
              </a:spcBef>
              <a:spcAft>
                <a:spcPts val="0"/>
              </a:spcAft>
              <a:buClr>
                <a:srgbClr val="4571A5"/>
              </a:buClr>
              <a:buSzPts val="1440"/>
              <a:buFont typeface="Georgia"/>
              <a:buChar char="•"/>
              <a:defRPr b="0" i="0" sz="1600" u="none" cap="none" strike="noStrike">
                <a:solidFill>
                  <a:schemeClr val="dk1"/>
                </a:solidFill>
                <a:latin typeface="Georgia"/>
                <a:ea typeface="Georgia"/>
                <a:cs typeface="Georgia"/>
                <a:sym typeface="Georgia"/>
              </a:defRPr>
            </a:lvl7pPr>
            <a:lvl8pPr lvl="7" marR="0" rtl="0" algn="l">
              <a:spcBef>
                <a:spcPts val="320"/>
              </a:spcBef>
              <a:spcAft>
                <a:spcPts val="0"/>
              </a:spcAft>
              <a:buClr>
                <a:srgbClr val="70578E"/>
              </a:buClr>
              <a:buSzPts val="1600"/>
              <a:buFont typeface="Georgia"/>
              <a:buChar char="•"/>
              <a:defRPr b="0" i="0" sz="1600" u="none" cap="none" strike="noStrike">
                <a:solidFill>
                  <a:schemeClr val="dk1"/>
                </a:solidFill>
                <a:latin typeface="Georgia"/>
                <a:ea typeface="Georgia"/>
                <a:cs typeface="Georgia"/>
                <a:sym typeface="Georgia"/>
              </a:defRPr>
            </a:lvl8pPr>
            <a:lvl9pPr lvl="8" marR="0" rtl="0" algn="l">
              <a:spcBef>
                <a:spcPts val="280"/>
              </a:spcBef>
              <a:spcAft>
                <a:spcPts val="0"/>
              </a:spcAft>
              <a:buClr>
                <a:srgbClr val="A84643"/>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133" name="Google Shape;133;p21"/>
          <p:cNvSpPr txBox="1"/>
          <p:nvPr>
            <p:ph idx="1" type="body"/>
          </p:nvPr>
        </p:nvSpPr>
        <p:spPr>
          <a:xfrm>
            <a:off x="381000" y="990600"/>
            <a:ext cx="2438400" cy="52578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360"/>
              <a:buFont typeface="Georgia"/>
              <a:buNone/>
              <a:defRPr sz="1600">
                <a:solidFill>
                  <a:srgbClr val="FFFFFF"/>
                </a:solidFill>
              </a:defRPr>
            </a:lvl1pPr>
            <a:lvl2pPr indent="-281940" lvl="1" marL="914400" algn="l">
              <a:spcBef>
                <a:spcPts val="1000"/>
              </a:spcBef>
              <a:spcAft>
                <a:spcPts val="0"/>
              </a:spcAft>
              <a:buSzPts val="840"/>
              <a:buChar char="⚪"/>
              <a:defRPr sz="1200"/>
            </a:lvl2pPr>
            <a:lvl3pPr indent="-276225" lvl="2" marL="1371600" algn="l">
              <a:spcBef>
                <a:spcPts val="200"/>
              </a:spcBef>
              <a:spcAft>
                <a:spcPts val="0"/>
              </a:spcAft>
              <a:buSzPts val="750"/>
              <a:buChar char="⯍"/>
              <a:defRPr sz="1000"/>
            </a:lvl3pPr>
            <a:lvl4pPr indent="-268605" lvl="3" marL="1828800" algn="l">
              <a:spcBef>
                <a:spcPts val="180"/>
              </a:spcBef>
              <a:spcAft>
                <a:spcPts val="0"/>
              </a:spcAft>
              <a:buSzPts val="630"/>
              <a:buChar char="🞆"/>
              <a:defRPr sz="900"/>
            </a:lvl4pPr>
            <a:lvl5pPr indent="-285750" lvl="4" marL="2286000" algn="l">
              <a:spcBef>
                <a:spcPts val="180"/>
              </a:spcBef>
              <a:spcAft>
                <a:spcPts val="0"/>
              </a:spcAft>
              <a:buSzPts val="900"/>
              <a:buFont typeface="Georgia"/>
              <a:buChar char="•"/>
              <a:defRPr sz="900"/>
            </a:lvl5pPr>
            <a:lvl6pPr indent="-320039" lvl="5" marL="2743200" algn="l">
              <a:spcBef>
                <a:spcPts val="360"/>
              </a:spcBef>
              <a:spcAft>
                <a:spcPts val="0"/>
              </a:spcAft>
              <a:buSzPts val="1440"/>
              <a:buChar char="⚫"/>
              <a:defRPr/>
            </a:lvl6pPr>
            <a:lvl7pPr indent="-331470" lvl="6" marL="3200400" algn="l">
              <a:spcBef>
                <a:spcPts val="360"/>
              </a:spcBef>
              <a:spcAft>
                <a:spcPts val="0"/>
              </a:spcAft>
              <a:buSzPts val="1620"/>
              <a:buChar char="•"/>
              <a:defRPr/>
            </a:lvl7pPr>
            <a:lvl8pPr indent="-342900" lvl="7" marL="3657600" algn="l">
              <a:spcBef>
                <a:spcPts val="360"/>
              </a:spcBef>
              <a:spcAft>
                <a:spcPts val="0"/>
              </a:spcAft>
              <a:buSzPts val="1800"/>
              <a:buChar char="•"/>
              <a:defRPr/>
            </a:lvl8pPr>
            <a:lvl9pPr indent="-331470" lvl="8" marL="4114800" algn="l">
              <a:spcBef>
                <a:spcPts val="360"/>
              </a:spcBef>
              <a:spcAft>
                <a:spcPts val="0"/>
              </a:spcAft>
              <a:buSzPts val="1620"/>
              <a:buChar char="•"/>
              <a:defRPr/>
            </a:lvl9pPr>
          </a:lstStyle>
          <a:p/>
        </p:txBody>
      </p:sp>
      <p:sp>
        <p:nvSpPr>
          <p:cNvPr id="134" name="Google Shape;134;p21"/>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35" name="Google Shape;135;p21"/>
          <p:cNvSpPr txBox="1"/>
          <p:nvPr>
            <p:ph idx="10" type="dt"/>
          </p:nvPr>
        </p:nvSpPr>
        <p:spPr>
          <a:xfrm>
            <a:off x="5788152" y="6404984"/>
            <a:ext cx="3044952"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1" type="ftr"/>
          </p:nvPr>
        </p:nvSpPr>
        <p:spPr>
          <a:xfrm>
            <a:off x="301752" y="6410848"/>
            <a:ext cx="35844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6705600"/>
            <a:ext cx="9144000" cy="1524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7" name="Google Shape;7;p12"/>
          <p:cNvSpPr/>
          <p:nvPr/>
        </p:nvSpPr>
        <p:spPr>
          <a:xfrm>
            <a:off x="0" y="0"/>
            <a:ext cx="9144000" cy="139337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8" name="Google Shape;8;p12"/>
          <p:cNvSpPr/>
          <p:nvPr/>
        </p:nvSpPr>
        <p:spPr>
          <a:xfrm>
            <a:off x="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9" name="Google Shape;9;p12"/>
          <p:cNvSpPr/>
          <p:nvPr/>
        </p:nvSpPr>
        <p:spPr>
          <a:xfrm>
            <a:off x="8991600" y="0"/>
            <a:ext cx="1524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0" name="Google Shape;10;p12"/>
          <p:cNvSpPr/>
          <p:nvPr/>
        </p:nvSpPr>
        <p:spPr>
          <a:xfrm>
            <a:off x="149352" y="6388385"/>
            <a:ext cx="8833104" cy="3095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sp>
        <p:nvSpPr>
          <p:cNvPr id="11" name="Google Shape;11;p12"/>
          <p:cNvSpPr txBox="1"/>
          <p:nvPr>
            <p:ph idx="10" type="dt"/>
          </p:nvPr>
        </p:nvSpPr>
        <p:spPr>
          <a:xfrm>
            <a:off x="5791200" y="6404984"/>
            <a:ext cx="3044952" cy="36576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sz="14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2" name="Google Shape;12;p12"/>
          <p:cNvSpPr txBox="1"/>
          <p:nvPr>
            <p:ph idx="11" type="ftr"/>
          </p:nvPr>
        </p:nvSpPr>
        <p:spPr>
          <a:xfrm>
            <a:off x="304800" y="6410848"/>
            <a:ext cx="3581400" cy="3657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200">
                <a:solidFill>
                  <a:srgbClr val="FFFFFF"/>
                </a:solidFill>
                <a:latin typeface="Georgia"/>
                <a:ea typeface="Georgia"/>
                <a:cs typeface="Georgia"/>
                <a:sym typeface="Georgi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3" name="Google Shape;13;p12"/>
          <p:cNvSpPr/>
          <p:nvPr/>
        </p:nvSpPr>
        <p:spPr>
          <a:xfrm>
            <a:off x="152400" y="155448"/>
            <a:ext cx="8833104" cy="6547104"/>
          </a:xfrm>
          <a:prstGeom prst="rect">
            <a:avLst/>
          </a:prstGeom>
          <a:noFill/>
          <a:ln cap="flat" cmpd="sng" w="9525">
            <a:solidFill>
              <a:srgbClr val="88A44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eorgia"/>
              <a:ea typeface="Georgia"/>
              <a:cs typeface="Georgia"/>
              <a:sym typeface="Georgia"/>
            </a:endParaRPr>
          </a:p>
        </p:txBody>
      </p:sp>
      <p:cxnSp>
        <p:nvCxnSpPr>
          <p:cNvPr id="14" name="Google Shape;14;p12"/>
          <p:cNvCxnSpPr/>
          <p:nvPr/>
        </p:nvCxnSpPr>
        <p:spPr>
          <a:xfrm>
            <a:off x="152400" y="1276743"/>
            <a:ext cx="8833104" cy="0"/>
          </a:xfrm>
          <a:prstGeom prst="straightConnector1">
            <a:avLst/>
          </a:prstGeom>
          <a:noFill/>
          <a:ln cap="flat" cmpd="sng" w="9525">
            <a:solidFill>
              <a:srgbClr val="88A44E"/>
            </a:solidFill>
            <a:prstDash val="dash"/>
            <a:round/>
            <a:headEnd len="sm" w="sm" type="none"/>
            <a:tailEnd len="sm" w="sm" type="none"/>
          </a:ln>
        </p:spPr>
      </p:cxnSp>
      <p:sp>
        <p:nvSpPr>
          <p:cNvPr id="15" name="Google Shape;15;p12"/>
          <p:cNvSpPr/>
          <p:nvPr/>
        </p:nvSpPr>
        <p:spPr>
          <a:xfrm>
            <a:off x="4267200" y="956036"/>
            <a:ext cx="609600" cy="6096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 name="Google Shape;16;p12"/>
          <p:cNvSpPr/>
          <p:nvPr/>
        </p:nvSpPr>
        <p:spPr>
          <a:xfrm>
            <a:off x="4361688" y="1050524"/>
            <a:ext cx="420624" cy="420624"/>
          </a:xfrm>
          <a:prstGeom prst="ellipse">
            <a:avLst/>
          </a:prstGeom>
          <a:solidFill>
            <a:srgbClr val="FFFFFF"/>
          </a:solidFill>
          <a:ln cap="rnd" cmpd="dbl" w="50800">
            <a:solidFill>
              <a:srgbClr val="88A4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 name="Google Shape;17;p12"/>
          <p:cNvSpPr txBox="1"/>
          <p:nvPr>
            <p:ph idx="12" type="sldNum"/>
          </p:nvPr>
        </p:nvSpPr>
        <p:spPr>
          <a:xfrm>
            <a:off x="4343400" y="1040174"/>
            <a:ext cx="457200" cy="441325"/>
          </a:xfrm>
          <a:prstGeom prst="rect">
            <a:avLst/>
          </a:prstGeom>
          <a:noFill/>
          <a:ln>
            <a:noFill/>
          </a:ln>
        </p:spPr>
        <p:txBody>
          <a:bodyPr anchorCtr="0" anchor="ctr" bIns="45700" lIns="45700" spcFirstLastPara="1" rIns="45700" wrap="square" tIns="45700">
            <a:normAutofit/>
          </a:bodyPr>
          <a:lstStyle>
            <a:lvl1pPr indent="0" lvl="0" marL="0" marR="0" rtl="0" algn="ctr">
              <a:spcBef>
                <a:spcPts val="0"/>
              </a:spcBef>
              <a:buNone/>
              <a:defRPr b="0" sz="1600" u="none">
                <a:solidFill>
                  <a:srgbClr val="88A44E"/>
                </a:solidFill>
                <a:latin typeface="Georgia"/>
                <a:ea typeface="Georgia"/>
                <a:cs typeface="Georgia"/>
                <a:sym typeface="Georgia"/>
              </a:defRPr>
            </a:lvl1pPr>
            <a:lvl2pPr indent="0" lvl="1" marL="0" marR="0" rtl="0" algn="ctr">
              <a:spcBef>
                <a:spcPts val="0"/>
              </a:spcBef>
              <a:buNone/>
              <a:defRPr b="0" sz="1600" u="none">
                <a:solidFill>
                  <a:srgbClr val="88A44E"/>
                </a:solidFill>
                <a:latin typeface="Georgia"/>
                <a:ea typeface="Georgia"/>
                <a:cs typeface="Georgia"/>
                <a:sym typeface="Georgia"/>
              </a:defRPr>
            </a:lvl2pPr>
            <a:lvl3pPr indent="0" lvl="2" marL="0" marR="0" rtl="0" algn="ctr">
              <a:spcBef>
                <a:spcPts val="0"/>
              </a:spcBef>
              <a:buNone/>
              <a:defRPr b="0" sz="1600" u="none">
                <a:solidFill>
                  <a:srgbClr val="88A44E"/>
                </a:solidFill>
                <a:latin typeface="Georgia"/>
                <a:ea typeface="Georgia"/>
                <a:cs typeface="Georgia"/>
                <a:sym typeface="Georgia"/>
              </a:defRPr>
            </a:lvl3pPr>
            <a:lvl4pPr indent="0" lvl="3" marL="0" marR="0" rtl="0" algn="ctr">
              <a:spcBef>
                <a:spcPts val="0"/>
              </a:spcBef>
              <a:buNone/>
              <a:defRPr b="0" sz="1600" u="none">
                <a:solidFill>
                  <a:srgbClr val="88A44E"/>
                </a:solidFill>
                <a:latin typeface="Georgia"/>
                <a:ea typeface="Georgia"/>
                <a:cs typeface="Georgia"/>
                <a:sym typeface="Georgia"/>
              </a:defRPr>
            </a:lvl4pPr>
            <a:lvl5pPr indent="0" lvl="4" marL="0" marR="0" rtl="0" algn="ctr">
              <a:spcBef>
                <a:spcPts val="0"/>
              </a:spcBef>
              <a:buNone/>
              <a:defRPr b="0" sz="1600" u="none">
                <a:solidFill>
                  <a:srgbClr val="88A44E"/>
                </a:solidFill>
                <a:latin typeface="Georgia"/>
                <a:ea typeface="Georgia"/>
                <a:cs typeface="Georgia"/>
                <a:sym typeface="Georgia"/>
              </a:defRPr>
            </a:lvl5pPr>
            <a:lvl6pPr indent="0" lvl="5" marL="0" marR="0" rtl="0" algn="ctr">
              <a:spcBef>
                <a:spcPts val="0"/>
              </a:spcBef>
              <a:buNone/>
              <a:defRPr b="0" sz="1600" u="none">
                <a:solidFill>
                  <a:srgbClr val="88A44E"/>
                </a:solidFill>
                <a:latin typeface="Georgia"/>
                <a:ea typeface="Georgia"/>
                <a:cs typeface="Georgia"/>
                <a:sym typeface="Georgia"/>
              </a:defRPr>
            </a:lvl6pPr>
            <a:lvl7pPr indent="0" lvl="6" marL="0" marR="0" rtl="0" algn="ctr">
              <a:spcBef>
                <a:spcPts val="0"/>
              </a:spcBef>
              <a:buNone/>
              <a:defRPr b="0" sz="1600" u="none">
                <a:solidFill>
                  <a:srgbClr val="88A44E"/>
                </a:solidFill>
                <a:latin typeface="Georgia"/>
                <a:ea typeface="Georgia"/>
                <a:cs typeface="Georgia"/>
                <a:sym typeface="Georgia"/>
              </a:defRPr>
            </a:lvl7pPr>
            <a:lvl8pPr indent="0" lvl="7" marL="0" marR="0" rtl="0" algn="ctr">
              <a:spcBef>
                <a:spcPts val="0"/>
              </a:spcBef>
              <a:buNone/>
              <a:defRPr b="0" sz="1600" u="none">
                <a:solidFill>
                  <a:srgbClr val="88A44E"/>
                </a:solidFill>
                <a:latin typeface="Georgia"/>
                <a:ea typeface="Georgia"/>
                <a:cs typeface="Georgia"/>
                <a:sym typeface="Georgia"/>
              </a:defRPr>
            </a:lvl8pPr>
            <a:lvl9pPr indent="0" lvl="8" marL="0" marR="0" rtl="0" algn="ctr">
              <a:spcBef>
                <a:spcPts val="0"/>
              </a:spcBef>
              <a:buNone/>
              <a:defRPr b="0" sz="1600" u="none">
                <a:solidFill>
                  <a:srgbClr val="88A44E"/>
                </a:solidFill>
                <a:latin typeface="Georgia"/>
                <a:ea typeface="Georgia"/>
                <a:cs typeface="Georgia"/>
                <a:sym typeface="Georgia"/>
              </a:defRPr>
            </a:lvl9pPr>
          </a:lstStyle>
          <a:p>
            <a:pPr indent="0" lvl="0" marL="0" rtl="0" algn="ctr">
              <a:spcBef>
                <a:spcPts val="0"/>
              </a:spcBef>
              <a:spcAft>
                <a:spcPts val="0"/>
              </a:spcAft>
              <a:buNone/>
            </a:pPr>
            <a:fld id="{00000000-1234-1234-1234-123412341234}" type="slidenum">
              <a:rPr lang="en-US"/>
              <a:t>‹#›</a:t>
            </a:fld>
            <a:endParaRPr/>
          </a:p>
        </p:txBody>
      </p:sp>
      <p:sp>
        <p:nvSpPr>
          <p:cNvPr id="18" name="Google Shape;18;p1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lvl1pPr lvl="0" marR="0" rtl="0" algn="ctr">
              <a:spcBef>
                <a:spcPts val="0"/>
              </a:spcBef>
              <a:spcAft>
                <a:spcPts val="0"/>
              </a:spcAft>
              <a:buClr>
                <a:srgbClr val="88A44E"/>
              </a:buClr>
              <a:buSzPts val="3300"/>
              <a:buFont typeface="Georgia"/>
              <a:buNone/>
              <a:defRPr b="0" i="0" sz="3300" u="none" cap="none" strike="noStrike">
                <a:solidFill>
                  <a:srgbClr val="88A44E"/>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12"/>
          <p:cNvSpPr txBox="1"/>
          <p:nvPr>
            <p:ph idx="1" type="body"/>
          </p:nvPr>
        </p:nvSpPr>
        <p:spPr>
          <a:xfrm>
            <a:off x="301752" y="1524000"/>
            <a:ext cx="8534400" cy="4599432"/>
          </a:xfrm>
          <a:prstGeom prst="rect">
            <a:avLst/>
          </a:prstGeom>
          <a:noFill/>
          <a:ln>
            <a:noFill/>
          </a:ln>
        </p:spPr>
        <p:txBody>
          <a:bodyPr anchorCtr="0" anchor="t" bIns="45700" lIns="91425" spcFirstLastPara="1" rIns="91425" wrap="square" tIns="45700">
            <a:normAutofit/>
          </a:bodyPr>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chemeClr val="accent4"/>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chemeClr val="accent5"/>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320"/>
              </a:spcBef>
              <a:spcAft>
                <a:spcPts val="0"/>
              </a:spcAft>
              <a:buClr>
                <a:srgbClr val="4571A5"/>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320"/>
              </a:spcBef>
              <a:spcAft>
                <a:spcPts val="0"/>
              </a:spcAft>
              <a:buClr>
                <a:srgbClr val="70578E"/>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280"/>
              </a:spcBef>
              <a:spcAft>
                <a:spcPts val="0"/>
              </a:spcAft>
              <a:buClr>
                <a:srgbClr val="A84643"/>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
          <p:cNvSpPr txBox="1"/>
          <p:nvPr>
            <p:ph idx="1" type="subTitle"/>
          </p:nvPr>
        </p:nvSpPr>
        <p:spPr>
          <a:xfrm>
            <a:off x="1447800" y="5410200"/>
            <a:ext cx="6400800" cy="1143000"/>
          </a:xfrm>
          <a:prstGeom prst="rect">
            <a:avLst/>
          </a:prstGeom>
          <a:noFill/>
          <a:ln>
            <a:noFill/>
          </a:ln>
        </p:spPr>
        <p:txBody>
          <a:bodyPr anchorCtr="0" anchor="t" bIns="45700" lIns="91425" spcFirstLastPara="1" rIns="91425" wrap="square" tIns="45700">
            <a:normAutofit/>
          </a:bodyPr>
          <a:lstStyle/>
          <a:p>
            <a:pPr indent="0" lvl="0" marL="0" rtl="0" algn="ctr">
              <a:spcBef>
                <a:spcPts val="320"/>
              </a:spcBef>
              <a:spcAft>
                <a:spcPts val="0"/>
              </a:spcAft>
              <a:buSzPts val="1360"/>
              <a:buNone/>
            </a:pPr>
            <a:r>
              <a:rPr lang="en-US"/>
              <a:t>Financial Master Class</a:t>
            </a:r>
            <a:br>
              <a:rPr lang="en-US"/>
            </a:br>
            <a:r>
              <a:rPr lang="en-US"/>
              <a:t>Jenn Galvin &amp; Stephanie Goss</a:t>
            </a:r>
            <a:endParaRPr/>
          </a:p>
        </p:txBody>
      </p:sp>
      <p:sp>
        <p:nvSpPr>
          <p:cNvPr id="163" name="Google Shape;163;p1"/>
          <p:cNvSpPr txBox="1"/>
          <p:nvPr>
            <p:ph type="ctrTitle"/>
          </p:nvPr>
        </p:nvSpPr>
        <p:spPr>
          <a:xfrm>
            <a:off x="685800" y="3886200"/>
            <a:ext cx="7772400" cy="1470025"/>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chemeClr val="accent1"/>
              </a:buClr>
              <a:buSzPts val="4200"/>
              <a:buFont typeface="Georgia"/>
              <a:buNone/>
            </a:pPr>
            <a:r>
              <a:rPr lang="en-US"/>
              <a:t>Using K.P.I. to Kick A-S-S</a:t>
            </a:r>
            <a:endParaRPr/>
          </a:p>
        </p:txBody>
      </p:sp>
      <p:pic>
        <p:nvPicPr>
          <p:cNvPr descr="Fotolia_69600292_S.jpg" id="164" name="Google Shape;164;p1"/>
          <p:cNvPicPr preferRelativeResize="0"/>
          <p:nvPr/>
        </p:nvPicPr>
        <p:blipFill rotWithShape="1">
          <a:blip r:embed="rId3">
            <a:alphaModFix/>
          </a:blip>
          <a:srcRect b="0" l="0" r="0" t="0"/>
          <a:stretch/>
        </p:blipFill>
        <p:spPr>
          <a:xfrm>
            <a:off x="2895600" y="304800"/>
            <a:ext cx="2931512" cy="358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0"/>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ATC, Invoices, Production, and Transactions</a:t>
            </a:r>
            <a:endParaRPr/>
          </a:p>
        </p:txBody>
      </p:sp>
      <p:sp>
        <p:nvSpPr>
          <p:cNvPr id="224" name="Google Shape;224;p10"/>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lnSpc>
                <a:spcPct val="90000"/>
              </a:lnSpc>
              <a:spcBef>
                <a:spcPts val="0"/>
              </a:spcBef>
              <a:spcAft>
                <a:spcPts val="0"/>
              </a:spcAft>
              <a:buSzPts val="2295"/>
              <a:buChar char="⚫"/>
            </a:pPr>
            <a:r>
              <a:rPr lang="en-US"/>
              <a:t>Track the number of invoices per doctor per month.</a:t>
            </a:r>
            <a:endParaRPr/>
          </a:p>
          <a:p>
            <a:pPr indent="-274320" lvl="0" marL="274320" rtl="0" algn="l">
              <a:lnSpc>
                <a:spcPct val="90000"/>
              </a:lnSpc>
              <a:spcBef>
                <a:spcPts val="540"/>
              </a:spcBef>
              <a:spcAft>
                <a:spcPts val="0"/>
              </a:spcAft>
              <a:buSzPts val="2295"/>
              <a:buChar char="⚫"/>
            </a:pPr>
            <a:r>
              <a:rPr lang="en-US"/>
              <a:t>Compare this to their generated revenue and new client numbers and look for trends. Is the number of transactions going down, but revenue staying still or is the opposite happening? Noticing trends gives you time to act. </a:t>
            </a:r>
            <a:endParaRPr/>
          </a:p>
          <a:p>
            <a:pPr indent="-274320" lvl="0" marL="274320" rtl="0" algn="l">
              <a:lnSpc>
                <a:spcPct val="90000"/>
              </a:lnSpc>
              <a:spcBef>
                <a:spcPts val="540"/>
              </a:spcBef>
              <a:spcAft>
                <a:spcPts val="0"/>
              </a:spcAft>
              <a:buSzPts val="2295"/>
              <a:buChar char="⚫"/>
            </a:pPr>
            <a:r>
              <a:rPr lang="en-US"/>
              <a:t>Track the amount of produced revenue and ATC for each DVM monthly as well. Look for major changes in ATC – find the cause. </a:t>
            </a:r>
            <a:endParaRPr/>
          </a:p>
          <a:p>
            <a:pPr indent="-274320" lvl="0" marL="274320" rtl="0" algn="l">
              <a:lnSpc>
                <a:spcPct val="90000"/>
              </a:lnSpc>
              <a:spcBef>
                <a:spcPts val="540"/>
              </a:spcBef>
              <a:spcAft>
                <a:spcPts val="0"/>
              </a:spcAft>
              <a:buSzPts val="2295"/>
              <a:buChar char="⚫"/>
            </a:pPr>
            <a:r>
              <a:rPr lang="en-US"/>
              <a:t>Why is one doctor able to produce much more than another in a certain profit center?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11"/>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Other Resources</a:t>
            </a:r>
            <a:endParaRPr/>
          </a:p>
        </p:txBody>
      </p:sp>
      <p:sp>
        <p:nvSpPr>
          <p:cNvPr id="230" name="Google Shape;230;p11"/>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You should always feel comfortable talking to your accountant about your numbers</a:t>
            </a:r>
            <a:endParaRPr/>
          </a:p>
          <a:p>
            <a:pPr indent="-274320" lvl="0" marL="274320" rtl="0" algn="l">
              <a:spcBef>
                <a:spcPts val="540"/>
              </a:spcBef>
              <a:spcAft>
                <a:spcPts val="0"/>
              </a:spcAft>
              <a:buSzPts val="2295"/>
              <a:buChar char="⚫"/>
            </a:pPr>
            <a:r>
              <a:rPr lang="en-US"/>
              <a:t>I use and recommend VetSuccess (they don’t pay me to say that)</a:t>
            </a:r>
            <a:endParaRPr/>
          </a:p>
          <a:p>
            <a:pPr indent="-225742" lvl="0" marL="274320" rtl="0" algn="l">
              <a:spcBef>
                <a:spcPts val="540"/>
              </a:spcBef>
              <a:spcAft>
                <a:spcPts val="0"/>
              </a:spcAft>
              <a:buSzPts val="1530"/>
              <a:buChar char="⚫"/>
            </a:pPr>
            <a:r>
              <a:rPr lang="en-US"/>
              <a:t>Well Managed Practice/Benchmarks</a:t>
            </a:r>
            <a:endParaRPr/>
          </a:p>
          <a:p>
            <a:pPr indent="0" lvl="0" marL="274320" rtl="0" algn="l">
              <a:spcBef>
                <a:spcPts val="54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What the heck is a KPI?</a:t>
            </a:r>
            <a:endParaRPr/>
          </a:p>
        </p:txBody>
      </p:sp>
      <p:sp>
        <p:nvSpPr>
          <p:cNvPr id="170" name="Google Shape;170;p2"/>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KPI – Key Performance Indicator</a:t>
            </a:r>
            <a:endParaRPr/>
          </a:p>
          <a:p>
            <a:pPr indent="-274320" lvl="0" marL="274320" rtl="0" algn="l">
              <a:spcBef>
                <a:spcPts val="540"/>
              </a:spcBef>
              <a:spcAft>
                <a:spcPts val="0"/>
              </a:spcAft>
              <a:buSzPts val="2295"/>
              <a:buChar char="⚫"/>
            </a:pPr>
            <a:r>
              <a:rPr lang="en-US"/>
              <a:t>Quantifiable things you can measure on a daily, weekly, monthly, quarterly, and/or yearly basis.</a:t>
            </a:r>
            <a:endParaRPr/>
          </a:p>
          <a:p>
            <a:pPr indent="-274320" lvl="0" marL="274320" rtl="0" algn="l">
              <a:spcBef>
                <a:spcPts val="540"/>
              </a:spcBef>
              <a:spcAft>
                <a:spcPts val="0"/>
              </a:spcAft>
              <a:buSzPts val="2295"/>
              <a:buChar char="⚫"/>
            </a:pPr>
            <a:r>
              <a:rPr lang="en-US"/>
              <a:t>Make your list and stick to it. What should you measure? </a:t>
            </a:r>
            <a:endParaRPr/>
          </a:p>
          <a:p>
            <a:pPr indent="-274320" lvl="0" marL="274320" rtl="0" algn="l">
              <a:spcBef>
                <a:spcPts val="540"/>
              </a:spcBef>
              <a:spcAft>
                <a:spcPts val="0"/>
              </a:spcAft>
              <a:buSzPts val="2295"/>
              <a:buChar char="⚫"/>
            </a:pPr>
            <a:r>
              <a:rPr lang="en-US"/>
              <a:t>Where should you get the info? </a:t>
            </a:r>
            <a:endParaRPr/>
          </a:p>
          <a:p>
            <a:pPr indent="-274320" lvl="1" marL="548640" rtl="0" algn="l">
              <a:spcBef>
                <a:spcPts val="440"/>
              </a:spcBef>
              <a:spcAft>
                <a:spcPts val="0"/>
              </a:spcAft>
              <a:buSzPts val="1540"/>
              <a:buChar char="⚪"/>
            </a:pPr>
            <a:r>
              <a:rPr lang="en-US"/>
              <a:t>Financial Statements</a:t>
            </a:r>
            <a:endParaRPr/>
          </a:p>
          <a:p>
            <a:pPr indent="-274320" lvl="1" marL="548640" rtl="0" algn="l">
              <a:spcBef>
                <a:spcPts val="440"/>
              </a:spcBef>
              <a:spcAft>
                <a:spcPts val="0"/>
              </a:spcAft>
              <a:buSzPts val="1540"/>
              <a:buChar char="⚪"/>
            </a:pPr>
            <a:r>
              <a:rPr lang="en-US"/>
              <a:t>PMS</a:t>
            </a:r>
            <a:endParaRPr/>
          </a:p>
          <a:p>
            <a:pPr indent="-274320" lvl="1" marL="548640" rtl="0" algn="l">
              <a:spcBef>
                <a:spcPts val="440"/>
              </a:spcBef>
              <a:spcAft>
                <a:spcPts val="0"/>
              </a:spcAft>
              <a:buSzPts val="1540"/>
              <a:buNone/>
            </a:pPr>
            <a:r>
              <a:t/>
            </a:r>
            <a:endParaRPr/>
          </a:p>
          <a:p>
            <a:pPr indent="-176530" lvl="1" marL="548640" rtl="0" algn="l">
              <a:spcBef>
                <a:spcPts val="440"/>
              </a:spcBef>
              <a:spcAft>
                <a:spcPts val="0"/>
              </a:spcAft>
              <a:buSzPts val="1540"/>
              <a:buNone/>
            </a:pPr>
            <a:r>
              <a:t/>
            </a:r>
            <a:endParaRPr/>
          </a:p>
        </p:txBody>
      </p:sp>
      <p:pic>
        <p:nvPicPr>
          <p:cNvPr descr="C:\Users\jenn\Desktop\Fotolia_205007078_XL copy.png" id="171" name="Google Shape;171;p2"/>
          <p:cNvPicPr preferRelativeResize="0"/>
          <p:nvPr/>
        </p:nvPicPr>
        <p:blipFill rotWithShape="1">
          <a:blip r:embed="rId3">
            <a:alphaModFix/>
          </a:blip>
          <a:srcRect b="49138" l="77859" r="0" t="27089"/>
          <a:stretch/>
        </p:blipFill>
        <p:spPr>
          <a:xfrm>
            <a:off x="5486400" y="4038600"/>
            <a:ext cx="3657600" cy="29452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Financial Statements</a:t>
            </a:r>
            <a:endParaRPr/>
          </a:p>
        </p:txBody>
      </p:sp>
      <p:sp>
        <p:nvSpPr>
          <p:cNvPr id="177" name="Google Shape;177;p3"/>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122"/>
              <a:buChar char="⚫"/>
            </a:pPr>
            <a:r>
              <a:rPr lang="en-US" sz="2497"/>
              <a:t>P&amp;L – Profit and Loss</a:t>
            </a:r>
            <a:endParaRPr/>
          </a:p>
          <a:p>
            <a:pPr indent="-274320" lvl="1" marL="548640" rtl="0" algn="l">
              <a:spcBef>
                <a:spcPts val="407"/>
              </a:spcBef>
              <a:spcAft>
                <a:spcPts val="0"/>
              </a:spcAft>
              <a:buSzPts val="1425"/>
              <a:buChar char="⚪"/>
            </a:pPr>
            <a:r>
              <a:rPr lang="en-US" sz="2035"/>
              <a:t>You should get these every month (or generate them in Intuit)</a:t>
            </a:r>
            <a:endParaRPr/>
          </a:p>
          <a:p>
            <a:pPr indent="-274320" lvl="1" marL="548640" rtl="0" algn="l">
              <a:spcBef>
                <a:spcPts val="407"/>
              </a:spcBef>
              <a:spcAft>
                <a:spcPts val="0"/>
              </a:spcAft>
              <a:buSzPts val="1425"/>
              <a:buChar char="⚪"/>
            </a:pPr>
            <a:r>
              <a:rPr lang="en-US" sz="2035"/>
              <a:t>If you don’t currently do this you need to bug your accountant or generate them yourself. P&amp;L statements are mega important.</a:t>
            </a:r>
            <a:endParaRPr sz="2035"/>
          </a:p>
          <a:p>
            <a:pPr indent="-183864" lvl="1" marL="548640" rtl="0" algn="l">
              <a:spcBef>
                <a:spcPts val="407"/>
              </a:spcBef>
              <a:spcAft>
                <a:spcPts val="0"/>
              </a:spcAft>
              <a:buSzPts val="1425"/>
              <a:buNone/>
            </a:pPr>
            <a:r>
              <a:t/>
            </a:r>
            <a:endParaRPr sz="2035"/>
          </a:p>
          <a:p>
            <a:pPr indent="-274320" lvl="0" marL="274320" rtl="0" algn="l">
              <a:spcBef>
                <a:spcPts val="499"/>
              </a:spcBef>
              <a:spcAft>
                <a:spcPts val="0"/>
              </a:spcAft>
              <a:buSzPts val="2122"/>
              <a:buChar char="⚫"/>
            </a:pPr>
            <a:r>
              <a:rPr lang="en-US" sz="2497"/>
              <a:t>Track – </a:t>
            </a:r>
            <a:endParaRPr/>
          </a:p>
          <a:p>
            <a:pPr indent="-274320" lvl="1" marL="548640" rtl="0" algn="l">
              <a:spcBef>
                <a:spcPts val="407"/>
              </a:spcBef>
              <a:spcAft>
                <a:spcPts val="0"/>
              </a:spcAft>
              <a:buSzPts val="1425"/>
              <a:buChar char="⚪"/>
            </a:pPr>
            <a:r>
              <a:rPr lang="en-US" sz="2035"/>
              <a:t>Revenue</a:t>
            </a:r>
            <a:endParaRPr/>
          </a:p>
          <a:p>
            <a:pPr indent="-274320" lvl="1" marL="548640" rtl="0" algn="l">
              <a:spcBef>
                <a:spcPts val="407"/>
              </a:spcBef>
              <a:spcAft>
                <a:spcPts val="0"/>
              </a:spcAft>
              <a:buSzPts val="1425"/>
              <a:buChar char="⚪"/>
            </a:pPr>
            <a:r>
              <a:rPr lang="en-US" sz="2035"/>
              <a:t>COGS (cost of goods sold) – Pharmacy, Diet, Lab, Imaging, etc.</a:t>
            </a:r>
            <a:endParaRPr/>
          </a:p>
          <a:p>
            <a:pPr indent="-274320" lvl="1" marL="548640" rtl="0" algn="l">
              <a:spcBef>
                <a:spcPts val="407"/>
              </a:spcBef>
              <a:spcAft>
                <a:spcPts val="0"/>
              </a:spcAft>
              <a:buSzPts val="1425"/>
              <a:buChar char="⚪"/>
            </a:pPr>
            <a:r>
              <a:rPr lang="en-US" sz="2035"/>
              <a:t>Labor – DVM and Non DVM tracked separately </a:t>
            </a:r>
            <a:endParaRPr/>
          </a:p>
          <a:p>
            <a:pPr indent="-274320" lvl="1" marL="548640" rtl="0" algn="l">
              <a:spcBef>
                <a:spcPts val="407"/>
              </a:spcBef>
              <a:spcAft>
                <a:spcPts val="0"/>
              </a:spcAft>
              <a:buSzPts val="1425"/>
              <a:buChar char="⚪"/>
            </a:pPr>
            <a:r>
              <a:rPr lang="en-US" sz="2035"/>
              <a:t>Administrative – Professional Dues, Office supplies, legal, etc.</a:t>
            </a:r>
            <a:endParaRPr/>
          </a:p>
          <a:p>
            <a:pPr indent="-274320" lvl="1" marL="548640" rtl="0" algn="l">
              <a:spcBef>
                <a:spcPts val="407"/>
              </a:spcBef>
              <a:spcAft>
                <a:spcPts val="0"/>
              </a:spcAft>
              <a:buSzPts val="1425"/>
              <a:buChar char="⚪"/>
            </a:pPr>
            <a:r>
              <a:rPr lang="en-US" sz="2035"/>
              <a:t>Advertising</a:t>
            </a:r>
            <a:endParaRPr/>
          </a:p>
          <a:p>
            <a:pPr indent="-274320" lvl="1" marL="548640" rtl="0" algn="l">
              <a:spcBef>
                <a:spcPts val="407"/>
              </a:spcBef>
              <a:spcAft>
                <a:spcPts val="0"/>
              </a:spcAft>
              <a:buSzPts val="1425"/>
              <a:buChar char="⚪"/>
            </a:pPr>
            <a:r>
              <a:rPr lang="en-US" sz="2035"/>
              <a:t>Track costs by percentage of revenue when possible</a:t>
            </a:r>
            <a:endParaRPr/>
          </a:p>
          <a:p>
            <a:pPr indent="-183864" lvl="1" marL="548640" rtl="0" algn="l">
              <a:spcBef>
                <a:spcPts val="407"/>
              </a:spcBef>
              <a:spcAft>
                <a:spcPts val="0"/>
              </a:spcAft>
              <a:buSzPts val="1425"/>
              <a:buNone/>
            </a:pPr>
            <a:r>
              <a:t/>
            </a:r>
            <a:endParaRPr sz="2035"/>
          </a:p>
          <a:p>
            <a:pPr indent="-183864" lvl="1" marL="548640" rtl="0" algn="l">
              <a:spcBef>
                <a:spcPts val="407"/>
              </a:spcBef>
              <a:spcAft>
                <a:spcPts val="0"/>
              </a:spcAft>
              <a:buSzPts val="1425"/>
              <a:buNone/>
            </a:pPr>
            <a:r>
              <a:t/>
            </a:r>
            <a:endParaRPr sz="2035"/>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4"/>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Revenue</a:t>
            </a:r>
            <a:endParaRPr/>
          </a:p>
        </p:txBody>
      </p:sp>
      <p:sp>
        <p:nvSpPr>
          <p:cNvPr id="183" name="Google Shape;183;p4"/>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Review Revenue monthly, quarterly, and yearly. </a:t>
            </a:r>
            <a:endParaRPr/>
          </a:p>
          <a:p>
            <a:pPr indent="-274320" lvl="1" marL="548640" rtl="0" algn="l">
              <a:spcBef>
                <a:spcPts val="440"/>
              </a:spcBef>
              <a:spcAft>
                <a:spcPts val="0"/>
              </a:spcAft>
              <a:buSzPts val="1540"/>
              <a:buChar char="⚪"/>
            </a:pPr>
            <a:r>
              <a:rPr lang="en-US"/>
              <a:t>Compare current months to the same months from the year prior. Look for trends, especially downward trends. How does this compare with client numbers and other KPI?</a:t>
            </a:r>
            <a:endParaRPr/>
          </a:p>
          <a:p>
            <a:pPr indent="-274320" lvl="1" marL="548640" rtl="0" algn="l">
              <a:spcBef>
                <a:spcPts val="440"/>
              </a:spcBef>
              <a:spcAft>
                <a:spcPts val="0"/>
              </a:spcAft>
              <a:buSzPts val="1540"/>
              <a:buChar char="⚪"/>
            </a:pPr>
            <a:r>
              <a:rPr lang="en-US"/>
              <a:t>Don’t freak out!</a:t>
            </a:r>
            <a:endParaRPr/>
          </a:p>
          <a:p>
            <a:pPr indent="-274320" lvl="1" marL="548640" rtl="0" algn="l">
              <a:spcBef>
                <a:spcPts val="440"/>
              </a:spcBef>
              <a:spcAft>
                <a:spcPts val="0"/>
              </a:spcAft>
              <a:buSzPts val="1540"/>
              <a:buChar char="⚪"/>
            </a:pPr>
            <a:r>
              <a:rPr lang="en-US"/>
              <a:t>Look for reasons for changes – Did you gain/lose a DVM? Did you expand/shorten hours? Did your ACT or client numbers go up or down?</a:t>
            </a:r>
            <a:endParaRPr/>
          </a:p>
          <a:p>
            <a:pPr indent="-274320" lvl="1" marL="548640" rtl="0" algn="l">
              <a:spcBef>
                <a:spcPts val="440"/>
              </a:spcBef>
              <a:spcAft>
                <a:spcPts val="0"/>
              </a:spcAft>
              <a:buSzPts val="1540"/>
              <a:buChar char="⚪"/>
            </a:pPr>
            <a:r>
              <a:rPr lang="en-US"/>
              <a:t>Look at income categories (profit centers) – Make sure your items are labeled correctly in your PMS - Lab, Dentistry, Boarding, Grooming, Professional Services, Pharmacy, Imaging, Food, etc.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5"/>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COGS</a:t>
            </a:r>
            <a:endParaRPr/>
          </a:p>
        </p:txBody>
      </p:sp>
      <p:sp>
        <p:nvSpPr>
          <p:cNvPr id="189" name="Google Shape;189;p5"/>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Your inventory has to be controlled, adjusted, and input correctly for this to work right.</a:t>
            </a:r>
            <a:endParaRPr/>
          </a:p>
          <a:p>
            <a:pPr indent="-274320" lvl="0" marL="274320" rtl="0" algn="l">
              <a:spcBef>
                <a:spcPts val="540"/>
              </a:spcBef>
              <a:spcAft>
                <a:spcPts val="0"/>
              </a:spcAft>
              <a:buSzPts val="2295"/>
              <a:buChar char="⚫"/>
            </a:pPr>
            <a:r>
              <a:rPr lang="en-US"/>
              <a:t>Typically aim for 20-24% of revenue if you are including diets. Can be as low as 16%</a:t>
            </a:r>
            <a:endParaRPr/>
          </a:p>
          <a:p>
            <a:pPr indent="-274320" lvl="0" marL="274320" rtl="0" algn="l">
              <a:spcBef>
                <a:spcPts val="540"/>
              </a:spcBef>
              <a:spcAft>
                <a:spcPts val="0"/>
              </a:spcAft>
              <a:buSzPts val="2295"/>
              <a:buChar char="⚫"/>
            </a:pPr>
            <a:r>
              <a:rPr lang="en-US"/>
              <a:t>Include all medical supplies, prescription drugs, diets, lab and imaging costs, boarding and grooming costs, disposal.</a:t>
            </a:r>
            <a:endParaRPr/>
          </a:p>
        </p:txBody>
      </p:sp>
      <p:pic>
        <p:nvPicPr>
          <p:cNvPr descr="C:\Users\jenn\Desktop\Fotolia_205007078_XL copy.png" id="190" name="Google Shape;190;p5"/>
          <p:cNvPicPr preferRelativeResize="0"/>
          <p:nvPr/>
        </p:nvPicPr>
        <p:blipFill rotWithShape="1">
          <a:blip r:embed="rId3">
            <a:alphaModFix/>
          </a:blip>
          <a:srcRect b="0" l="20753" r="59091" t="74268"/>
          <a:stretch/>
        </p:blipFill>
        <p:spPr>
          <a:xfrm>
            <a:off x="6629400" y="4800600"/>
            <a:ext cx="1981200" cy="18970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6"/>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Labor</a:t>
            </a:r>
            <a:endParaRPr/>
          </a:p>
        </p:txBody>
      </p:sp>
      <p:sp>
        <p:nvSpPr>
          <p:cNvPr id="196" name="Google Shape;196;p6"/>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DVM salary and wage – 20%</a:t>
            </a:r>
            <a:endParaRPr/>
          </a:p>
          <a:p>
            <a:pPr indent="-274320" lvl="0" marL="274320" rtl="0" algn="l">
              <a:spcBef>
                <a:spcPts val="540"/>
              </a:spcBef>
              <a:spcAft>
                <a:spcPts val="0"/>
              </a:spcAft>
              <a:buSzPts val="2295"/>
              <a:buChar char="⚫"/>
            </a:pPr>
            <a:r>
              <a:rPr lang="en-US"/>
              <a:t>Non-DVM – 18%-20%</a:t>
            </a:r>
            <a:endParaRPr/>
          </a:p>
          <a:p>
            <a:pPr indent="-274320" lvl="0" marL="274320" rtl="0" algn="l">
              <a:spcBef>
                <a:spcPts val="540"/>
              </a:spcBef>
              <a:spcAft>
                <a:spcPts val="0"/>
              </a:spcAft>
              <a:buSzPts val="2295"/>
              <a:buChar char="⚫"/>
            </a:pPr>
            <a:r>
              <a:rPr lang="en-US"/>
              <a:t>Does not include benefits or payroll taxes</a:t>
            </a:r>
            <a:endParaRPr/>
          </a:p>
          <a:p>
            <a:pPr indent="-274320" lvl="0" marL="274320" rtl="0" algn="l">
              <a:spcBef>
                <a:spcPts val="540"/>
              </a:spcBef>
              <a:spcAft>
                <a:spcPts val="0"/>
              </a:spcAft>
              <a:buSzPts val="2295"/>
              <a:buChar char="⚫"/>
            </a:pPr>
            <a:r>
              <a:rPr lang="en-US"/>
              <a:t>There can be deviations</a:t>
            </a:r>
            <a:endParaRPr/>
          </a:p>
        </p:txBody>
      </p:sp>
      <p:pic>
        <p:nvPicPr>
          <p:cNvPr descr="C:\Users\jenn\Desktop\Fotolia_205007078_XL copy.png" id="197" name="Google Shape;197;p6"/>
          <p:cNvPicPr preferRelativeResize="0"/>
          <p:nvPr/>
        </p:nvPicPr>
        <p:blipFill rotWithShape="1">
          <a:blip r:embed="rId3">
            <a:alphaModFix/>
          </a:blip>
          <a:srcRect b="73127" l="22480" r="59690" t="1034"/>
          <a:stretch/>
        </p:blipFill>
        <p:spPr>
          <a:xfrm>
            <a:off x="5334000" y="2971800"/>
            <a:ext cx="3810000" cy="41413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7"/>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Administrative Expense</a:t>
            </a:r>
            <a:endParaRPr/>
          </a:p>
        </p:txBody>
      </p:sp>
      <p:sp>
        <p:nvSpPr>
          <p:cNvPr id="203" name="Google Shape;203;p7"/>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What the heck does this mean? </a:t>
            </a:r>
            <a:endParaRPr/>
          </a:p>
          <a:p>
            <a:pPr indent="-274320" lvl="1" marL="548640" rtl="0" algn="l">
              <a:spcBef>
                <a:spcPts val="440"/>
              </a:spcBef>
              <a:spcAft>
                <a:spcPts val="0"/>
              </a:spcAft>
              <a:buSzPts val="1540"/>
              <a:buChar char="⚪"/>
            </a:pPr>
            <a:r>
              <a:rPr lang="en-US"/>
              <a:t>Benefits</a:t>
            </a:r>
            <a:endParaRPr/>
          </a:p>
          <a:p>
            <a:pPr indent="-274320" lvl="1" marL="548640" rtl="0" algn="l">
              <a:spcBef>
                <a:spcPts val="440"/>
              </a:spcBef>
              <a:spcAft>
                <a:spcPts val="0"/>
              </a:spcAft>
              <a:buSzPts val="1540"/>
              <a:buChar char="⚪"/>
            </a:pPr>
            <a:r>
              <a:rPr lang="en-US"/>
              <a:t>Utilities</a:t>
            </a:r>
            <a:endParaRPr/>
          </a:p>
          <a:p>
            <a:pPr indent="-274320" lvl="1" marL="548640" rtl="0" algn="l">
              <a:spcBef>
                <a:spcPts val="440"/>
              </a:spcBef>
              <a:spcAft>
                <a:spcPts val="0"/>
              </a:spcAft>
              <a:buSzPts val="1540"/>
              <a:buChar char="⚪"/>
            </a:pPr>
            <a:r>
              <a:rPr lang="en-US"/>
              <a:t>Advertising</a:t>
            </a:r>
            <a:endParaRPr/>
          </a:p>
          <a:p>
            <a:pPr indent="-274320" lvl="1" marL="548640" rtl="0" algn="l">
              <a:spcBef>
                <a:spcPts val="440"/>
              </a:spcBef>
              <a:spcAft>
                <a:spcPts val="0"/>
              </a:spcAft>
              <a:buSzPts val="1540"/>
              <a:buChar char="⚪"/>
            </a:pPr>
            <a:r>
              <a:rPr lang="en-US"/>
              <a:t>Office Supplies</a:t>
            </a:r>
            <a:endParaRPr/>
          </a:p>
          <a:p>
            <a:pPr indent="-274320" lvl="1" marL="548640" rtl="0" algn="l">
              <a:spcBef>
                <a:spcPts val="440"/>
              </a:spcBef>
              <a:spcAft>
                <a:spcPts val="0"/>
              </a:spcAft>
              <a:buSzPts val="1540"/>
              <a:buChar char="⚪"/>
            </a:pPr>
            <a:r>
              <a:rPr lang="en-US"/>
              <a:t>Maintenance and Repairs</a:t>
            </a:r>
            <a:endParaRPr/>
          </a:p>
          <a:p>
            <a:pPr indent="-274320" lvl="1" marL="548640" rtl="0" algn="l">
              <a:spcBef>
                <a:spcPts val="440"/>
              </a:spcBef>
              <a:spcAft>
                <a:spcPts val="0"/>
              </a:spcAft>
              <a:buSzPts val="1540"/>
              <a:buChar char="⚪"/>
            </a:pPr>
            <a:r>
              <a:rPr lang="en-US"/>
              <a:t>Interest, depreciation, (don’t get too crazy if you aren’t familiar with this stuff)</a:t>
            </a:r>
            <a:endParaRPr/>
          </a:p>
        </p:txBody>
      </p:sp>
      <p:pic>
        <p:nvPicPr>
          <p:cNvPr descr="C:\Users\jenn\Desktop\Fotolia_205007078_XL copy.png" id="204" name="Google Shape;204;p7"/>
          <p:cNvPicPr preferRelativeResize="0"/>
          <p:nvPr/>
        </p:nvPicPr>
        <p:blipFill rotWithShape="1">
          <a:blip r:embed="rId3">
            <a:alphaModFix/>
          </a:blip>
          <a:srcRect b="74160" l="58915" r="20154" t="0"/>
          <a:stretch/>
        </p:blipFill>
        <p:spPr>
          <a:xfrm>
            <a:off x="5181600" y="914400"/>
            <a:ext cx="3657600" cy="33866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8"/>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PMS – Practice Management Software</a:t>
            </a:r>
            <a:endParaRPr/>
          </a:p>
        </p:txBody>
      </p:sp>
      <p:sp>
        <p:nvSpPr>
          <p:cNvPr id="210" name="Google Shape;210;p8"/>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What should you track from your PMS?</a:t>
            </a:r>
            <a:endParaRPr/>
          </a:p>
          <a:p>
            <a:pPr indent="-274320" lvl="1" marL="548640" rtl="0" algn="l">
              <a:spcBef>
                <a:spcPts val="440"/>
              </a:spcBef>
              <a:spcAft>
                <a:spcPts val="0"/>
              </a:spcAft>
              <a:buSzPts val="1540"/>
              <a:buChar char="⚪"/>
            </a:pPr>
            <a:r>
              <a:rPr lang="en-US"/>
              <a:t>New client numbers</a:t>
            </a:r>
            <a:endParaRPr/>
          </a:p>
          <a:p>
            <a:pPr indent="-274320" lvl="1" marL="548640" rtl="0" algn="l">
              <a:spcBef>
                <a:spcPts val="440"/>
              </a:spcBef>
              <a:spcAft>
                <a:spcPts val="0"/>
              </a:spcAft>
              <a:buSzPts val="1540"/>
              <a:buChar char="⚪"/>
            </a:pPr>
            <a:r>
              <a:rPr lang="en-US"/>
              <a:t>Active Clients</a:t>
            </a:r>
            <a:endParaRPr/>
          </a:p>
          <a:p>
            <a:pPr indent="-274320" lvl="1" marL="548640" rtl="0" algn="l">
              <a:spcBef>
                <a:spcPts val="440"/>
              </a:spcBef>
              <a:spcAft>
                <a:spcPts val="0"/>
              </a:spcAft>
              <a:buSzPts val="1540"/>
              <a:buChar char="⚪"/>
            </a:pPr>
            <a:r>
              <a:rPr lang="en-US"/>
              <a:t>ATF or ATC  – Average Transaction Fee or Charge</a:t>
            </a:r>
            <a:endParaRPr/>
          </a:p>
          <a:p>
            <a:pPr indent="-274320" lvl="1" marL="548640" rtl="0" algn="l">
              <a:spcBef>
                <a:spcPts val="440"/>
              </a:spcBef>
              <a:spcAft>
                <a:spcPts val="0"/>
              </a:spcAft>
              <a:buSzPts val="1540"/>
              <a:buChar char="⚪"/>
            </a:pPr>
            <a:r>
              <a:rPr lang="en-US"/>
              <a:t>Number of transactions per doctor and in clinic</a:t>
            </a:r>
            <a:endParaRPr/>
          </a:p>
          <a:p>
            <a:pPr indent="-274320" lvl="1" marL="548640" rtl="0" algn="l">
              <a:spcBef>
                <a:spcPts val="440"/>
              </a:spcBef>
              <a:spcAft>
                <a:spcPts val="0"/>
              </a:spcAft>
              <a:buSzPts val="1540"/>
              <a:buChar char="⚪"/>
            </a:pPr>
            <a:r>
              <a:rPr lang="en-US"/>
              <a:t>Doctor production</a:t>
            </a:r>
            <a:endParaRPr/>
          </a:p>
          <a:p>
            <a:pPr indent="-274320" lvl="1" marL="548640" rtl="0" algn="l">
              <a:spcBef>
                <a:spcPts val="440"/>
              </a:spcBef>
              <a:spcAft>
                <a:spcPts val="0"/>
              </a:spcAft>
              <a:buSzPts val="1540"/>
              <a:buChar char="⚪"/>
            </a:pPr>
            <a:r>
              <a:rPr lang="en-US"/>
              <a:t>Whatever else you want to keep an eye on</a:t>
            </a:r>
            <a:endParaRPr/>
          </a:p>
          <a:p>
            <a:pPr indent="-176530" lvl="1" marL="548640" rtl="0" algn="l">
              <a:spcBef>
                <a:spcPts val="440"/>
              </a:spcBef>
              <a:spcAft>
                <a:spcPts val="0"/>
              </a:spcAft>
              <a:buSzPts val="1540"/>
              <a:buNone/>
            </a:pPr>
            <a:r>
              <a:t/>
            </a:r>
            <a:endParaRPr/>
          </a:p>
          <a:p>
            <a:pPr indent="-176530" lvl="1" marL="548640" rtl="0" algn="l">
              <a:spcBef>
                <a:spcPts val="440"/>
              </a:spcBef>
              <a:spcAft>
                <a:spcPts val="0"/>
              </a:spcAft>
              <a:buSzPts val="1540"/>
              <a:buNone/>
            </a:pPr>
            <a:r>
              <a:t/>
            </a:r>
            <a:endParaRPr/>
          </a:p>
          <a:p>
            <a:pPr indent="-176530" lvl="1" marL="548640" rtl="0" algn="l">
              <a:spcBef>
                <a:spcPts val="440"/>
              </a:spcBef>
              <a:spcAft>
                <a:spcPts val="0"/>
              </a:spcAft>
              <a:buSzPts val="1540"/>
              <a:buNone/>
            </a:pPr>
            <a:r>
              <a:t/>
            </a:r>
            <a:endParaRPr/>
          </a:p>
        </p:txBody>
      </p:sp>
      <p:pic>
        <p:nvPicPr>
          <p:cNvPr descr="C:\Users\jenn\Desktop\Fotolia_205007078_XL copy.png" id="211" name="Google Shape;211;p8"/>
          <p:cNvPicPr preferRelativeResize="0"/>
          <p:nvPr/>
        </p:nvPicPr>
        <p:blipFill rotWithShape="1">
          <a:blip r:embed="rId3">
            <a:alphaModFix/>
          </a:blip>
          <a:srcRect b="51012" l="19961" r="59884" t="28316"/>
          <a:stretch/>
        </p:blipFill>
        <p:spPr>
          <a:xfrm>
            <a:off x="4953000" y="3927231"/>
            <a:ext cx="3810000" cy="29307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9"/>
          <p:cNvSpPr txBox="1"/>
          <p:nvPr>
            <p:ph type="title"/>
          </p:nvPr>
        </p:nvSpPr>
        <p:spPr>
          <a:xfrm>
            <a:off x="301752" y="228600"/>
            <a:ext cx="8534400" cy="758952"/>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88A44E"/>
              </a:buClr>
              <a:buSzPts val="3300"/>
              <a:buFont typeface="Georgia"/>
              <a:buNone/>
            </a:pPr>
            <a:r>
              <a:rPr lang="en-US"/>
              <a:t>New Clients and Active Clients</a:t>
            </a:r>
            <a:endParaRPr/>
          </a:p>
        </p:txBody>
      </p:sp>
      <p:sp>
        <p:nvSpPr>
          <p:cNvPr id="217" name="Google Shape;217;p9"/>
          <p:cNvSpPr txBox="1"/>
          <p:nvPr>
            <p:ph idx="1" type="body"/>
          </p:nvPr>
        </p:nvSpPr>
        <p:spPr>
          <a:xfrm>
            <a:off x="301752" y="1527048"/>
            <a:ext cx="850392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95"/>
              <a:buChar char="⚫"/>
            </a:pPr>
            <a:r>
              <a:rPr lang="en-US"/>
              <a:t>Typically track this monthly</a:t>
            </a:r>
            <a:endParaRPr/>
          </a:p>
          <a:p>
            <a:pPr indent="-274320" lvl="0" marL="274320" rtl="0" algn="l">
              <a:spcBef>
                <a:spcPts val="540"/>
              </a:spcBef>
              <a:spcAft>
                <a:spcPts val="0"/>
              </a:spcAft>
              <a:buSzPts val="2295"/>
              <a:buChar char="⚫"/>
            </a:pPr>
            <a:r>
              <a:rPr lang="en-US"/>
              <a:t>On average 30 new clients per FTE (Full Time Equivalent) DVM</a:t>
            </a:r>
            <a:endParaRPr/>
          </a:p>
          <a:p>
            <a:pPr indent="-274320" lvl="0" marL="274320" rtl="0" algn="l">
              <a:spcBef>
                <a:spcPts val="540"/>
              </a:spcBef>
              <a:spcAft>
                <a:spcPts val="0"/>
              </a:spcAft>
              <a:buSzPts val="2295"/>
              <a:buChar char="⚫"/>
            </a:pPr>
            <a:r>
              <a:rPr lang="en-US"/>
              <a:t>How many clients have been in the practice at least once a year to 18 months, are they coming back? </a:t>
            </a:r>
            <a:endParaRPr/>
          </a:p>
          <a:p>
            <a:pPr indent="-274320" lvl="0" marL="274320" rtl="0" algn="l">
              <a:spcBef>
                <a:spcPts val="540"/>
              </a:spcBef>
              <a:spcAft>
                <a:spcPts val="0"/>
              </a:spcAft>
              <a:buSzPts val="2295"/>
              <a:buChar char="⚫"/>
            </a:pPr>
            <a:r>
              <a:rPr lang="en-US"/>
              <a:t>Ideally 1200 to 2000 active clients per FTE DVM</a:t>
            </a:r>
            <a:endParaRPr/>
          </a:p>
          <a:p>
            <a:pPr indent="-274320" lvl="0" marL="274320" rtl="0" algn="l">
              <a:spcBef>
                <a:spcPts val="540"/>
              </a:spcBef>
              <a:spcAft>
                <a:spcPts val="0"/>
              </a:spcAft>
              <a:buSzPts val="2295"/>
              <a:buNone/>
            </a:pPr>
            <a:r>
              <a:t/>
            </a:r>
            <a:endParaRPr/>
          </a:p>
          <a:p>
            <a:pPr indent="-128587" lvl="0" marL="274320" rtl="0" algn="l">
              <a:spcBef>
                <a:spcPts val="540"/>
              </a:spcBef>
              <a:spcAft>
                <a:spcPts val="0"/>
              </a:spcAft>
              <a:buSzPts val="2295"/>
              <a:buNone/>
            </a:pPr>
            <a:r>
              <a:t/>
            </a:r>
            <a:endParaRPr/>
          </a:p>
          <a:p>
            <a:pPr indent="-274320" lvl="0" marL="274320" rtl="0" algn="l">
              <a:spcBef>
                <a:spcPts val="540"/>
              </a:spcBef>
              <a:spcAft>
                <a:spcPts val="0"/>
              </a:spcAft>
              <a:buSzPts val="2295"/>
              <a:buNone/>
            </a:pPr>
            <a:r>
              <a:t/>
            </a:r>
            <a:endParaRPr/>
          </a:p>
        </p:txBody>
      </p:sp>
      <p:pic>
        <p:nvPicPr>
          <p:cNvPr descr="C:\Users\jenn\Desktop\Fotolia_205007078_XL copy.png" id="218" name="Google Shape;218;p9"/>
          <p:cNvPicPr preferRelativeResize="0"/>
          <p:nvPr/>
        </p:nvPicPr>
        <p:blipFill rotWithShape="1">
          <a:blip r:embed="rId3">
            <a:alphaModFix/>
          </a:blip>
          <a:srcRect b="74871" l="41424" r="39196" t="4457"/>
          <a:stretch/>
        </p:blipFill>
        <p:spPr>
          <a:xfrm>
            <a:off x="3124200" y="4114800"/>
            <a:ext cx="3200400" cy="256032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ivic">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2018-05-16T15:53:52Z</dcterms:created>
  <dc:creator>Jenn</dc:creator>
</cp:coreProperties>
</file>